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284" r:id="rId4"/>
    <p:sldId id="287" r:id="rId5"/>
    <p:sldId id="288" r:id="rId7"/>
    <p:sldId id="309" r:id="rId8"/>
    <p:sldId id="286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8" r:id="rId18"/>
    <p:sldId id="299" r:id="rId19"/>
    <p:sldId id="300" r:id="rId20"/>
    <p:sldId id="301" r:id="rId21"/>
    <p:sldId id="303" r:id="rId22"/>
    <p:sldId id="302" r:id="rId23"/>
    <p:sldId id="305" r:id="rId24"/>
    <p:sldId id="306" r:id="rId25"/>
    <p:sldId id="307" r:id="rId26"/>
    <p:sldId id="308" r:id="rId27"/>
    <p:sldId id="310" r:id="rId28"/>
    <p:sldId id="304" r:id="rId29"/>
    <p:sldId id="311" r:id="rId30"/>
    <p:sldId id="270" r:id="rId3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21D"/>
    <a:srgbClr val="005292"/>
    <a:srgbClr val="FFEC1D"/>
    <a:srgbClr val="0072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156" autoAdjust="0"/>
    <p:restoredTop sz="75410" autoAdjust="0"/>
  </p:normalViewPr>
  <p:slideViewPr>
    <p:cSldViewPr snapToGrid="0" showGuides="1">
      <p:cViewPr>
        <p:scale>
          <a:sx n="62" d="100"/>
          <a:sy n="62" d="100"/>
        </p:scale>
        <p:origin x="-2448" y="-168"/>
      </p:cViewPr>
      <p:guideLst>
        <p:guide orient="horz" pos="2259"/>
        <p:guide orient="horz" pos="3287"/>
        <p:guide orient="horz" pos="3793"/>
        <p:guide orient="horz" pos="3033"/>
        <p:guide pos="5239"/>
        <p:guide pos="5506"/>
        <p:guide pos="10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10F770-9B9E-4F03-9061-A31BF93767F3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85EA4A3-0B0E-4D4F-8846-CD591AA867FF}">
      <dgm:prSet phldrT="[文本]"/>
      <dgm:spPr>
        <a:solidFill>
          <a:srgbClr val="00529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30</a:t>
          </a:r>
          <a:r>
            <a:rPr lang="zh-CN" altLang="en-US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秒</a:t>
          </a:r>
          <a:endParaRPr lang="zh-CN" altLang="en-US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9EE03F4-3C2C-4EB3-93A4-44841A2351DC}" cxnId="{F62CA72E-740B-4E16-918A-9730194AF1D7}" type="parTrans">
      <dgm:prSet/>
      <dgm:spPr/>
      <dgm:t>
        <a:bodyPr/>
        <a:lstStyle/>
        <a:p>
          <a:endParaRPr lang="zh-CN" altLang="en-US"/>
        </a:p>
      </dgm:t>
    </dgm:pt>
    <dgm:pt modelId="{BF18BCF3-3972-4ABB-90C5-930749335ACC}" cxnId="{F62CA72E-740B-4E16-918A-9730194AF1D7}" type="sibTrans">
      <dgm:prSet/>
      <dgm:spPr>
        <a:noFill/>
        <a:ln>
          <a:solidFill>
            <a:srgbClr val="005292"/>
          </a:solidFill>
          <a:prstDash val="dash"/>
        </a:ln>
      </dgm:spPr>
      <dgm:t>
        <a:bodyPr/>
        <a:lstStyle/>
        <a:p>
          <a:endParaRPr lang="zh-CN" altLang="en-US"/>
        </a:p>
      </dgm:t>
    </dgm:pt>
    <dgm:pt modelId="{77F19165-E6FD-4530-83A9-D0783FCC143B}">
      <dgm:prSet phldrT="[文本]"/>
      <dgm:spPr>
        <a:solidFill>
          <a:srgbClr val="00529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1</a:t>
          </a:r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分钟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800AD24-6705-4DCC-9DDC-897A607BCEA9}" cxnId="{EBFCAF8B-7E55-4388-BBA5-A86681890732}" type="parTrans">
      <dgm:prSet/>
      <dgm:spPr/>
      <dgm:t>
        <a:bodyPr/>
        <a:lstStyle/>
        <a:p>
          <a:endParaRPr lang="zh-CN" altLang="en-US"/>
        </a:p>
      </dgm:t>
    </dgm:pt>
    <dgm:pt modelId="{B33696AE-37BE-44B1-9737-CBE56BCC3C09}" cxnId="{EBFCAF8B-7E55-4388-BBA5-A86681890732}" type="sibTrans">
      <dgm:prSet/>
      <dgm:spPr>
        <a:ln>
          <a:solidFill>
            <a:srgbClr val="005292"/>
          </a:solidFill>
          <a:prstDash val="dash"/>
        </a:ln>
      </dgm:spPr>
      <dgm:t>
        <a:bodyPr/>
        <a:lstStyle/>
        <a:p>
          <a:endParaRPr lang="zh-CN" altLang="en-US"/>
        </a:p>
      </dgm:t>
    </dgm:pt>
    <dgm:pt modelId="{DA37C708-9C74-4E66-AFF1-A551B80D52B6}">
      <dgm:prSet phldrT="[文本]"/>
      <dgm:spPr>
        <a:solidFill>
          <a:srgbClr val="00529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2-3</a:t>
          </a:r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分钟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F2235A0-C17B-4839-95D1-3C21BF13D3C4}" cxnId="{C01942F1-4A12-4F54-BC94-767C1190620F}" type="parTrans">
      <dgm:prSet/>
      <dgm:spPr/>
      <dgm:t>
        <a:bodyPr/>
        <a:lstStyle/>
        <a:p>
          <a:endParaRPr lang="zh-CN" altLang="en-US"/>
        </a:p>
      </dgm:t>
    </dgm:pt>
    <dgm:pt modelId="{0AA7BE11-8339-4033-BFC2-F3539E8E32B8}" cxnId="{C01942F1-4A12-4F54-BC94-767C1190620F}" type="sibTrans">
      <dgm:prSet/>
      <dgm:spPr>
        <a:ln>
          <a:solidFill>
            <a:srgbClr val="005292"/>
          </a:solidFill>
          <a:prstDash val="dash"/>
        </a:ln>
      </dgm:spPr>
      <dgm:t>
        <a:bodyPr/>
        <a:lstStyle/>
        <a:p>
          <a:endParaRPr lang="zh-CN" altLang="en-US"/>
        </a:p>
      </dgm:t>
    </dgm:pt>
    <dgm:pt modelId="{9431A36A-2437-4977-91B8-634B7B690376}">
      <dgm:prSet phldrT="[文本]"/>
      <dgm:spPr>
        <a:solidFill>
          <a:srgbClr val="00529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5</a:t>
          </a:r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分钟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41F370F-CA9F-4727-A01D-43ADC9AC061C}" cxnId="{4DBAF8EA-C38E-468E-BBC3-73431200B1DD}" type="parTrans">
      <dgm:prSet/>
      <dgm:spPr/>
      <dgm:t>
        <a:bodyPr/>
        <a:lstStyle/>
        <a:p>
          <a:endParaRPr lang="zh-CN" altLang="en-US"/>
        </a:p>
      </dgm:t>
    </dgm:pt>
    <dgm:pt modelId="{B3D9EE24-C46F-46E2-A3C1-D05344FD20BC}" cxnId="{4DBAF8EA-C38E-468E-BBC3-73431200B1DD}" type="sibTrans">
      <dgm:prSet/>
      <dgm:spPr>
        <a:solidFill>
          <a:srgbClr val="005292"/>
        </a:solidFill>
        <a:ln>
          <a:solidFill>
            <a:srgbClr val="005292"/>
          </a:solidFill>
          <a:prstDash val="dash"/>
        </a:ln>
      </dgm:spPr>
      <dgm:t>
        <a:bodyPr/>
        <a:lstStyle/>
        <a:p>
          <a:endParaRPr lang="zh-CN" altLang="en-US"/>
        </a:p>
      </dgm:t>
    </dgm:pt>
    <dgm:pt modelId="{69500C4E-2FA4-40EB-B894-FE5E35C42DB2}" type="pres">
      <dgm:prSet presAssocID="{4110F770-9B9E-4F03-9061-A31BF93767F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3B33CFE-5C4C-4DF2-94CF-538B7BF0BFDE}" type="pres">
      <dgm:prSet presAssocID="{385EA4A3-0B0E-4D4F-8846-CD591AA867F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01D74BD-3E80-4582-9363-87FC26C8FE45}" type="pres">
      <dgm:prSet presAssocID="{385EA4A3-0B0E-4D4F-8846-CD591AA867FF}" presName="spNode" presStyleCnt="0"/>
      <dgm:spPr/>
    </dgm:pt>
    <dgm:pt modelId="{467D7454-8740-4B55-A6EF-CBF240D439C8}" type="pres">
      <dgm:prSet presAssocID="{BF18BCF3-3972-4ABB-90C5-930749335ACC}" presName="sibTrans" presStyleLbl="sibTrans1D1" presStyleIdx="0" presStyleCnt="4"/>
      <dgm:spPr/>
      <dgm:t>
        <a:bodyPr/>
        <a:lstStyle/>
        <a:p>
          <a:endParaRPr lang="zh-CN" altLang="en-US"/>
        </a:p>
      </dgm:t>
    </dgm:pt>
    <dgm:pt modelId="{9DEDC6E7-8271-4874-9AC0-C97BD11A03AF}" type="pres">
      <dgm:prSet presAssocID="{77F19165-E6FD-4530-83A9-D0783FCC143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B2DC6C3-585B-4602-B2A5-AE1145D1E867}" type="pres">
      <dgm:prSet presAssocID="{77F19165-E6FD-4530-83A9-D0783FCC143B}" presName="spNode" presStyleCnt="0"/>
      <dgm:spPr/>
    </dgm:pt>
    <dgm:pt modelId="{6A251C89-E0B4-4651-9B8E-6EF772AF6395}" type="pres">
      <dgm:prSet presAssocID="{B33696AE-37BE-44B1-9737-CBE56BCC3C09}" presName="sibTrans" presStyleLbl="sibTrans1D1" presStyleIdx="1" presStyleCnt="4"/>
      <dgm:spPr/>
      <dgm:t>
        <a:bodyPr/>
        <a:lstStyle/>
        <a:p>
          <a:endParaRPr lang="zh-CN" altLang="en-US"/>
        </a:p>
      </dgm:t>
    </dgm:pt>
    <dgm:pt modelId="{43E54487-63D3-424F-B4A0-56991AF5DBBD}" type="pres">
      <dgm:prSet presAssocID="{DA37C708-9C74-4E66-AFF1-A551B80D52B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23B7A2E-682A-424B-98F2-EFADBBAA3E27}" type="pres">
      <dgm:prSet presAssocID="{DA37C708-9C74-4E66-AFF1-A551B80D52B6}" presName="spNode" presStyleCnt="0"/>
      <dgm:spPr/>
    </dgm:pt>
    <dgm:pt modelId="{8D3AA5A9-985E-46CB-80F3-7150C9081675}" type="pres">
      <dgm:prSet presAssocID="{0AA7BE11-8339-4033-BFC2-F3539E8E32B8}" presName="sibTrans" presStyleLbl="sibTrans1D1" presStyleIdx="2" presStyleCnt="4"/>
      <dgm:spPr/>
      <dgm:t>
        <a:bodyPr/>
        <a:lstStyle/>
        <a:p>
          <a:endParaRPr lang="zh-CN" altLang="en-US"/>
        </a:p>
      </dgm:t>
    </dgm:pt>
    <dgm:pt modelId="{A8F1D64D-8D0F-4CD4-8589-415152A783D9}" type="pres">
      <dgm:prSet presAssocID="{9431A36A-2437-4977-91B8-634B7B69037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751422C-0584-4FAB-9183-A0BD5F22B733}" type="pres">
      <dgm:prSet presAssocID="{9431A36A-2437-4977-91B8-634B7B690376}" presName="spNode" presStyleCnt="0"/>
      <dgm:spPr/>
    </dgm:pt>
    <dgm:pt modelId="{50B24352-35AD-4E42-838E-80CD1D0D7EB8}" type="pres">
      <dgm:prSet presAssocID="{B3D9EE24-C46F-46E2-A3C1-D05344FD20BC}" presName="sibTrans" presStyleLbl="sibTrans1D1" presStyleIdx="3" presStyleCnt="4"/>
      <dgm:spPr/>
      <dgm:t>
        <a:bodyPr/>
        <a:lstStyle/>
        <a:p>
          <a:endParaRPr lang="zh-CN" altLang="en-US"/>
        </a:p>
      </dgm:t>
    </dgm:pt>
  </dgm:ptLst>
  <dgm:cxnLst>
    <dgm:cxn modelId="{499127AE-ECF9-4416-A829-471B1B65F8F2}" type="presOf" srcId="{B3D9EE24-C46F-46E2-A3C1-D05344FD20BC}" destId="{50B24352-35AD-4E42-838E-80CD1D0D7EB8}" srcOrd="0" destOrd="0" presId="urn:microsoft.com/office/officeart/2005/8/layout/cycle6"/>
    <dgm:cxn modelId="{10CD4A67-74CA-422A-90F0-3FBEB5E73248}" type="presOf" srcId="{BF18BCF3-3972-4ABB-90C5-930749335ACC}" destId="{467D7454-8740-4B55-A6EF-CBF240D439C8}" srcOrd="0" destOrd="0" presId="urn:microsoft.com/office/officeart/2005/8/layout/cycle6"/>
    <dgm:cxn modelId="{32F742BE-2D9A-4E75-BBF8-315124ECEE85}" type="presOf" srcId="{9431A36A-2437-4977-91B8-634B7B690376}" destId="{A8F1D64D-8D0F-4CD4-8589-415152A783D9}" srcOrd="0" destOrd="0" presId="urn:microsoft.com/office/officeart/2005/8/layout/cycle6"/>
    <dgm:cxn modelId="{FD1DDA7D-AE8C-4973-83B1-0F699B986103}" type="presOf" srcId="{0AA7BE11-8339-4033-BFC2-F3539E8E32B8}" destId="{8D3AA5A9-985E-46CB-80F3-7150C9081675}" srcOrd="0" destOrd="0" presId="urn:microsoft.com/office/officeart/2005/8/layout/cycle6"/>
    <dgm:cxn modelId="{C01942F1-4A12-4F54-BC94-767C1190620F}" srcId="{4110F770-9B9E-4F03-9061-A31BF93767F3}" destId="{DA37C708-9C74-4E66-AFF1-A551B80D52B6}" srcOrd="2" destOrd="0" parTransId="{9F2235A0-C17B-4839-95D1-3C21BF13D3C4}" sibTransId="{0AA7BE11-8339-4033-BFC2-F3539E8E32B8}"/>
    <dgm:cxn modelId="{EBFCAF8B-7E55-4388-BBA5-A86681890732}" srcId="{4110F770-9B9E-4F03-9061-A31BF93767F3}" destId="{77F19165-E6FD-4530-83A9-D0783FCC143B}" srcOrd="1" destOrd="0" parTransId="{9800AD24-6705-4DCC-9DDC-897A607BCEA9}" sibTransId="{B33696AE-37BE-44B1-9737-CBE56BCC3C09}"/>
    <dgm:cxn modelId="{E1BBB60B-511E-46A1-8376-6803F927C1E8}" type="presOf" srcId="{77F19165-E6FD-4530-83A9-D0783FCC143B}" destId="{9DEDC6E7-8271-4874-9AC0-C97BD11A03AF}" srcOrd="0" destOrd="0" presId="urn:microsoft.com/office/officeart/2005/8/layout/cycle6"/>
    <dgm:cxn modelId="{6639CE3D-7B3F-4C2A-A827-0E4074397BBE}" type="presOf" srcId="{4110F770-9B9E-4F03-9061-A31BF93767F3}" destId="{69500C4E-2FA4-40EB-B894-FE5E35C42DB2}" srcOrd="0" destOrd="0" presId="urn:microsoft.com/office/officeart/2005/8/layout/cycle6"/>
    <dgm:cxn modelId="{02BC3E69-0953-4140-9C0E-E6C38C38B46B}" type="presOf" srcId="{DA37C708-9C74-4E66-AFF1-A551B80D52B6}" destId="{43E54487-63D3-424F-B4A0-56991AF5DBBD}" srcOrd="0" destOrd="0" presId="urn:microsoft.com/office/officeart/2005/8/layout/cycle6"/>
    <dgm:cxn modelId="{9A1C2434-06AE-45E4-ABF2-1634F59F063D}" type="presOf" srcId="{385EA4A3-0B0E-4D4F-8846-CD591AA867FF}" destId="{D3B33CFE-5C4C-4DF2-94CF-538B7BF0BFDE}" srcOrd="0" destOrd="0" presId="urn:microsoft.com/office/officeart/2005/8/layout/cycle6"/>
    <dgm:cxn modelId="{4DBAF8EA-C38E-468E-BBC3-73431200B1DD}" srcId="{4110F770-9B9E-4F03-9061-A31BF93767F3}" destId="{9431A36A-2437-4977-91B8-634B7B690376}" srcOrd="3" destOrd="0" parTransId="{341F370F-CA9F-4727-A01D-43ADC9AC061C}" sibTransId="{B3D9EE24-C46F-46E2-A3C1-D05344FD20BC}"/>
    <dgm:cxn modelId="{F62CA72E-740B-4E16-918A-9730194AF1D7}" srcId="{4110F770-9B9E-4F03-9061-A31BF93767F3}" destId="{385EA4A3-0B0E-4D4F-8846-CD591AA867FF}" srcOrd="0" destOrd="0" parTransId="{19EE03F4-3C2C-4EB3-93A4-44841A2351DC}" sibTransId="{BF18BCF3-3972-4ABB-90C5-930749335ACC}"/>
    <dgm:cxn modelId="{81E08509-6CAA-46A6-BD16-2E9E5DDD5359}" type="presOf" srcId="{B33696AE-37BE-44B1-9737-CBE56BCC3C09}" destId="{6A251C89-E0B4-4651-9B8E-6EF772AF6395}" srcOrd="0" destOrd="0" presId="urn:microsoft.com/office/officeart/2005/8/layout/cycle6"/>
    <dgm:cxn modelId="{C191E8FF-1B4C-448A-98C7-68FA9CACA806}" type="presParOf" srcId="{69500C4E-2FA4-40EB-B894-FE5E35C42DB2}" destId="{D3B33CFE-5C4C-4DF2-94CF-538B7BF0BFDE}" srcOrd="0" destOrd="0" presId="urn:microsoft.com/office/officeart/2005/8/layout/cycle6"/>
    <dgm:cxn modelId="{3F5911B3-AA65-493C-A956-E5AA70D00D10}" type="presParOf" srcId="{69500C4E-2FA4-40EB-B894-FE5E35C42DB2}" destId="{401D74BD-3E80-4582-9363-87FC26C8FE45}" srcOrd="1" destOrd="0" presId="urn:microsoft.com/office/officeart/2005/8/layout/cycle6"/>
    <dgm:cxn modelId="{46EF80E2-3443-4B5A-B045-7CED9B1F74AD}" type="presParOf" srcId="{69500C4E-2FA4-40EB-B894-FE5E35C42DB2}" destId="{467D7454-8740-4B55-A6EF-CBF240D439C8}" srcOrd="2" destOrd="0" presId="urn:microsoft.com/office/officeart/2005/8/layout/cycle6"/>
    <dgm:cxn modelId="{1D180128-D4D7-43F7-803E-16146793E594}" type="presParOf" srcId="{69500C4E-2FA4-40EB-B894-FE5E35C42DB2}" destId="{9DEDC6E7-8271-4874-9AC0-C97BD11A03AF}" srcOrd="3" destOrd="0" presId="urn:microsoft.com/office/officeart/2005/8/layout/cycle6"/>
    <dgm:cxn modelId="{B8C7ED2B-06C6-466A-9D51-FC9E8CD50415}" type="presParOf" srcId="{69500C4E-2FA4-40EB-B894-FE5E35C42DB2}" destId="{8B2DC6C3-585B-4602-B2A5-AE1145D1E867}" srcOrd="4" destOrd="0" presId="urn:microsoft.com/office/officeart/2005/8/layout/cycle6"/>
    <dgm:cxn modelId="{A05EA470-27ED-4DC5-8E4F-EDE97D58AE43}" type="presParOf" srcId="{69500C4E-2FA4-40EB-B894-FE5E35C42DB2}" destId="{6A251C89-E0B4-4651-9B8E-6EF772AF6395}" srcOrd="5" destOrd="0" presId="urn:microsoft.com/office/officeart/2005/8/layout/cycle6"/>
    <dgm:cxn modelId="{3DD5D9FF-AFE8-4651-80E7-BEE3A07BD346}" type="presParOf" srcId="{69500C4E-2FA4-40EB-B894-FE5E35C42DB2}" destId="{43E54487-63D3-424F-B4A0-56991AF5DBBD}" srcOrd="6" destOrd="0" presId="urn:microsoft.com/office/officeart/2005/8/layout/cycle6"/>
    <dgm:cxn modelId="{9BDCC269-5042-4F4B-B55B-8C0ADC6CD826}" type="presParOf" srcId="{69500C4E-2FA4-40EB-B894-FE5E35C42DB2}" destId="{B23B7A2E-682A-424B-98F2-EFADBBAA3E27}" srcOrd="7" destOrd="0" presId="urn:microsoft.com/office/officeart/2005/8/layout/cycle6"/>
    <dgm:cxn modelId="{9585FC26-1CCA-4B65-A73C-C822116808F6}" type="presParOf" srcId="{69500C4E-2FA4-40EB-B894-FE5E35C42DB2}" destId="{8D3AA5A9-985E-46CB-80F3-7150C9081675}" srcOrd="8" destOrd="0" presId="urn:microsoft.com/office/officeart/2005/8/layout/cycle6"/>
    <dgm:cxn modelId="{19FCAC37-144D-4834-B29A-4247EAFC2D9D}" type="presParOf" srcId="{69500C4E-2FA4-40EB-B894-FE5E35C42DB2}" destId="{A8F1D64D-8D0F-4CD4-8589-415152A783D9}" srcOrd="9" destOrd="0" presId="urn:microsoft.com/office/officeart/2005/8/layout/cycle6"/>
    <dgm:cxn modelId="{E1CAAC58-248F-4DB6-9B27-4D1A61F70EEE}" type="presParOf" srcId="{69500C4E-2FA4-40EB-B894-FE5E35C42DB2}" destId="{8751422C-0584-4FAB-9183-A0BD5F22B733}" srcOrd="10" destOrd="0" presId="urn:microsoft.com/office/officeart/2005/8/layout/cycle6"/>
    <dgm:cxn modelId="{3B25BD00-1CCC-4D37-9843-555235DCD57C}" type="presParOf" srcId="{69500C4E-2FA4-40EB-B894-FE5E35C42DB2}" destId="{50B24352-35AD-4E42-838E-80CD1D0D7EB8}" srcOrd="11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10F770-9B9E-4F03-9061-A31BF93767F3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85EA4A3-0B0E-4D4F-8846-CD591AA867FF}">
      <dgm:prSet phldrT="[文本]"/>
      <dgm:spPr>
        <a:solidFill>
          <a:srgbClr val="00529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独立思考</a:t>
          </a:r>
          <a:endParaRPr lang="zh-CN" altLang="en-US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9EE03F4-3C2C-4EB3-93A4-44841A2351DC}" cxnId="{F62CA72E-740B-4E16-918A-9730194AF1D7}" type="parTrans">
      <dgm:prSet/>
      <dgm:spPr/>
      <dgm:t>
        <a:bodyPr/>
        <a:lstStyle/>
        <a:p>
          <a:endParaRPr lang="zh-CN" altLang="en-US"/>
        </a:p>
      </dgm:t>
    </dgm:pt>
    <dgm:pt modelId="{BF18BCF3-3972-4ABB-90C5-930749335ACC}" cxnId="{F62CA72E-740B-4E16-918A-9730194AF1D7}" type="sibTrans">
      <dgm:prSet/>
      <dgm:spPr>
        <a:noFill/>
        <a:ln>
          <a:solidFill>
            <a:srgbClr val="005292"/>
          </a:solidFill>
          <a:prstDash val="dash"/>
        </a:ln>
      </dgm:spPr>
      <dgm:t>
        <a:bodyPr/>
        <a:lstStyle/>
        <a:p>
          <a:endParaRPr lang="zh-CN" altLang="en-US"/>
        </a:p>
      </dgm:t>
    </dgm:pt>
    <dgm:pt modelId="{77F19165-E6FD-4530-83A9-D0783FCC143B}">
      <dgm:prSet phldrT="[文本]"/>
      <dgm:spPr>
        <a:solidFill>
          <a:srgbClr val="00529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人际关系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800AD24-6705-4DCC-9DDC-897A607BCEA9}" cxnId="{EBFCAF8B-7E55-4388-BBA5-A86681890732}" type="parTrans">
      <dgm:prSet/>
      <dgm:spPr/>
      <dgm:t>
        <a:bodyPr/>
        <a:lstStyle/>
        <a:p>
          <a:endParaRPr lang="zh-CN" altLang="en-US"/>
        </a:p>
      </dgm:t>
    </dgm:pt>
    <dgm:pt modelId="{B33696AE-37BE-44B1-9737-CBE56BCC3C09}" cxnId="{EBFCAF8B-7E55-4388-BBA5-A86681890732}" type="sibTrans">
      <dgm:prSet/>
      <dgm:spPr>
        <a:ln>
          <a:solidFill>
            <a:srgbClr val="005292"/>
          </a:solidFill>
          <a:prstDash val="dash"/>
        </a:ln>
      </dgm:spPr>
      <dgm:t>
        <a:bodyPr/>
        <a:lstStyle/>
        <a:p>
          <a:endParaRPr lang="zh-CN" altLang="en-US"/>
        </a:p>
      </dgm:t>
    </dgm:pt>
    <dgm:pt modelId="{DA37C708-9C74-4E66-AFF1-A551B80D52B6}">
      <dgm:prSet phldrT="[文本]"/>
      <dgm:spPr>
        <a:solidFill>
          <a:srgbClr val="00529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领导协调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F2235A0-C17B-4839-95D1-3C21BF13D3C4}" cxnId="{C01942F1-4A12-4F54-BC94-767C1190620F}" type="parTrans">
      <dgm:prSet/>
      <dgm:spPr/>
      <dgm:t>
        <a:bodyPr/>
        <a:lstStyle/>
        <a:p>
          <a:endParaRPr lang="zh-CN" altLang="en-US"/>
        </a:p>
      </dgm:t>
    </dgm:pt>
    <dgm:pt modelId="{0AA7BE11-8339-4033-BFC2-F3539E8E32B8}" cxnId="{C01942F1-4A12-4F54-BC94-767C1190620F}" type="sibTrans">
      <dgm:prSet/>
      <dgm:spPr>
        <a:ln>
          <a:solidFill>
            <a:srgbClr val="005292"/>
          </a:solidFill>
          <a:prstDash val="dash"/>
        </a:ln>
      </dgm:spPr>
      <dgm:t>
        <a:bodyPr/>
        <a:lstStyle/>
        <a:p>
          <a:endParaRPr lang="zh-CN" altLang="en-US"/>
        </a:p>
      </dgm:t>
    </dgm:pt>
    <dgm:pt modelId="{9431A36A-2437-4977-91B8-634B7B690376}">
      <dgm:prSet phldrT="[文本]"/>
      <dgm:spPr>
        <a:solidFill>
          <a:srgbClr val="00529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语言表达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41F370F-CA9F-4727-A01D-43ADC9AC061C}" cxnId="{4DBAF8EA-C38E-468E-BBC3-73431200B1DD}" type="parTrans">
      <dgm:prSet/>
      <dgm:spPr/>
      <dgm:t>
        <a:bodyPr/>
        <a:lstStyle/>
        <a:p>
          <a:endParaRPr lang="zh-CN" altLang="en-US"/>
        </a:p>
      </dgm:t>
    </dgm:pt>
    <dgm:pt modelId="{B3D9EE24-C46F-46E2-A3C1-D05344FD20BC}" cxnId="{4DBAF8EA-C38E-468E-BBC3-73431200B1DD}" type="sibTrans">
      <dgm:prSet/>
      <dgm:spPr>
        <a:solidFill>
          <a:srgbClr val="005292"/>
        </a:solidFill>
        <a:ln>
          <a:solidFill>
            <a:srgbClr val="005292"/>
          </a:solidFill>
          <a:prstDash val="dash"/>
        </a:ln>
      </dgm:spPr>
      <dgm:t>
        <a:bodyPr/>
        <a:lstStyle/>
        <a:p>
          <a:endParaRPr lang="zh-CN" altLang="en-US"/>
        </a:p>
      </dgm:t>
    </dgm:pt>
    <dgm:pt modelId="{69500C4E-2FA4-40EB-B894-FE5E35C42DB2}" type="pres">
      <dgm:prSet presAssocID="{4110F770-9B9E-4F03-9061-A31BF93767F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3B33CFE-5C4C-4DF2-94CF-538B7BF0BFDE}" type="pres">
      <dgm:prSet presAssocID="{385EA4A3-0B0E-4D4F-8846-CD591AA867F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01D74BD-3E80-4582-9363-87FC26C8FE45}" type="pres">
      <dgm:prSet presAssocID="{385EA4A3-0B0E-4D4F-8846-CD591AA867FF}" presName="spNode" presStyleCnt="0"/>
      <dgm:spPr/>
    </dgm:pt>
    <dgm:pt modelId="{467D7454-8740-4B55-A6EF-CBF240D439C8}" type="pres">
      <dgm:prSet presAssocID="{BF18BCF3-3972-4ABB-90C5-930749335ACC}" presName="sibTrans" presStyleLbl="sibTrans1D1" presStyleIdx="0" presStyleCnt="4"/>
      <dgm:spPr/>
      <dgm:t>
        <a:bodyPr/>
        <a:lstStyle/>
        <a:p>
          <a:endParaRPr lang="zh-CN" altLang="en-US"/>
        </a:p>
      </dgm:t>
    </dgm:pt>
    <dgm:pt modelId="{9DEDC6E7-8271-4874-9AC0-C97BD11A03AF}" type="pres">
      <dgm:prSet presAssocID="{77F19165-E6FD-4530-83A9-D0783FCC143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B2DC6C3-585B-4602-B2A5-AE1145D1E867}" type="pres">
      <dgm:prSet presAssocID="{77F19165-E6FD-4530-83A9-D0783FCC143B}" presName="spNode" presStyleCnt="0"/>
      <dgm:spPr/>
    </dgm:pt>
    <dgm:pt modelId="{6A251C89-E0B4-4651-9B8E-6EF772AF6395}" type="pres">
      <dgm:prSet presAssocID="{B33696AE-37BE-44B1-9737-CBE56BCC3C09}" presName="sibTrans" presStyleLbl="sibTrans1D1" presStyleIdx="1" presStyleCnt="4"/>
      <dgm:spPr/>
      <dgm:t>
        <a:bodyPr/>
        <a:lstStyle/>
        <a:p>
          <a:endParaRPr lang="zh-CN" altLang="en-US"/>
        </a:p>
      </dgm:t>
    </dgm:pt>
    <dgm:pt modelId="{43E54487-63D3-424F-B4A0-56991AF5DBBD}" type="pres">
      <dgm:prSet presAssocID="{DA37C708-9C74-4E66-AFF1-A551B80D52B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23B7A2E-682A-424B-98F2-EFADBBAA3E27}" type="pres">
      <dgm:prSet presAssocID="{DA37C708-9C74-4E66-AFF1-A551B80D52B6}" presName="spNode" presStyleCnt="0"/>
      <dgm:spPr/>
    </dgm:pt>
    <dgm:pt modelId="{8D3AA5A9-985E-46CB-80F3-7150C9081675}" type="pres">
      <dgm:prSet presAssocID="{0AA7BE11-8339-4033-BFC2-F3539E8E32B8}" presName="sibTrans" presStyleLbl="sibTrans1D1" presStyleIdx="2" presStyleCnt="4"/>
      <dgm:spPr/>
      <dgm:t>
        <a:bodyPr/>
        <a:lstStyle/>
        <a:p>
          <a:endParaRPr lang="zh-CN" altLang="en-US"/>
        </a:p>
      </dgm:t>
    </dgm:pt>
    <dgm:pt modelId="{A8F1D64D-8D0F-4CD4-8589-415152A783D9}" type="pres">
      <dgm:prSet presAssocID="{9431A36A-2437-4977-91B8-634B7B69037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751422C-0584-4FAB-9183-A0BD5F22B733}" type="pres">
      <dgm:prSet presAssocID="{9431A36A-2437-4977-91B8-634B7B690376}" presName="spNode" presStyleCnt="0"/>
      <dgm:spPr/>
    </dgm:pt>
    <dgm:pt modelId="{50B24352-35AD-4E42-838E-80CD1D0D7EB8}" type="pres">
      <dgm:prSet presAssocID="{B3D9EE24-C46F-46E2-A3C1-D05344FD20BC}" presName="sibTrans" presStyleLbl="sibTrans1D1" presStyleIdx="3" presStyleCnt="4"/>
      <dgm:spPr/>
      <dgm:t>
        <a:bodyPr/>
        <a:lstStyle/>
        <a:p>
          <a:endParaRPr lang="zh-CN" altLang="en-US"/>
        </a:p>
      </dgm:t>
    </dgm:pt>
  </dgm:ptLst>
  <dgm:cxnLst>
    <dgm:cxn modelId="{8546A5FE-FC8F-4053-B7DC-F54EDB087ED4}" type="presOf" srcId="{9431A36A-2437-4977-91B8-634B7B690376}" destId="{A8F1D64D-8D0F-4CD4-8589-415152A783D9}" srcOrd="0" destOrd="0" presId="urn:microsoft.com/office/officeart/2005/8/layout/cycle6"/>
    <dgm:cxn modelId="{7E624417-76DC-489E-A090-A91E49AD6740}" type="presOf" srcId="{B33696AE-37BE-44B1-9737-CBE56BCC3C09}" destId="{6A251C89-E0B4-4651-9B8E-6EF772AF6395}" srcOrd="0" destOrd="0" presId="urn:microsoft.com/office/officeart/2005/8/layout/cycle6"/>
    <dgm:cxn modelId="{D9AE7E88-9259-4B1B-A70C-3CC7D52A75C9}" type="presOf" srcId="{DA37C708-9C74-4E66-AFF1-A551B80D52B6}" destId="{43E54487-63D3-424F-B4A0-56991AF5DBBD}" srcOrd="0" destOrd="0" presId="urn:microsoft.com/office/officeart/2005/8/layout/cycle6"/>
    <dgm:cxn modelId="{C01942F1-4A12-4F54-BC94-767C1190620F}" srcId="{4110F770-9B9E-4F03-9061-A31BF93767F3}" destId="{DA37C708-9C74-4E66-AFF1-A551B80D52B6}" srcOrd="2" destOrd="0" parTransId="{9F2235A0-C17B-4839-95D1-3C21BF13D3C4}" sibTransId="{0AA7BE11-8339-4033-BFC2-F3539E8E32B8}"/>
    <dgm:cxn modelId="{F1C26E03-DC50-431A-9D3F-9A47582D1F42}" type="presOf" srcId="{BF18BCF3-3972-4ABB-90C5-930749335ACC}" destId="{467D7454-8740-4B55-A6EF-CBF240D439C8}" srcOrd="0" destOrd="0" presId="urn:microsoft.com/office/officeart/2005/8/layout/cycle6"/>
    <dgm:cxn modelId="{EBFCAF8B-7E55-4388-BBA5-A86681890732}" srcId="{4110F770-9B9E-4F03-9061-A31BF93767F3}" destId="{77F19165-E6FD-4530-83A9-D0783FCC143B}" srcOrd="1" destOrd="0" parTransId="{9800AD24-6705-4DCC-9DDC-897A607BCEA9}" sibTransId="{B33696AE-37BE-44B1-9737-CBE56BCC3C09}"/>
    <dgm:cxn modelId="{EBE83193-B50D-4A8D-B1CC-7D69BD60B084}" type="presOf" srcId="{4110F770-9B9E-4F03-9061-A31BF93767F3}" destId="{69500C4E-2FA4-40EB-B894-FE5E35C42DB2}" srcOrd="0" destOrd="0" presId="urn:microsoft.com/office/officeart/2005/8/layout/cycle6"/>
    <dgm:cxn modelId="{59565AC6-E01A-40EC-85A2-605E0E5BB6D6}" type="presOf" srcId="{77F19165-E6FD-4530-83A9-D0783FCC143B}" destId="{9DEDC6E7-8271-4874-9AC0-C97BD11A03AF}" srcOrd="0" destOrd="0" presId="urn:microsoft.com/office/officeart/2005/8/layout/cycle6"/>
    <dgm:cxn modelId="{B50F0A2B-FF23-42BF-878B-F927E589FD51}" type="presOf" srcId="{0AA7BE11-8339-4033-BFC2-F3539E8E32B8}" destId="{8D3AA5A9-985E-46CB-80F3-7150C9081675}" srcOrd="0" destOrd="0" presId="urn:microsoft.com/office/officeart/2005/8/layout/cycle6"/>
    <dgm:cxn modelId="{33EAF6EA-CE20-4F17-89D7-BF2FDFDC8E03}" type="presOf" srcId="{B3D9EE24-C46F-46E2-A3C1-D05344FD20BC}" destId="{50B24352-35AD-4E42-838E-80CD1D0D7EB8}" srcOrd="0" destOrd="0" presId="urn:microsoft.com/office/officeart/2005/8/layout/cycle6"/>
    <dgm:cxn modelId="{4DBAF8EA-C38E-468E-BBC3-73431200B1DD}" srcId="{4110F770-9B9E-4F03-9061-A31BF93767F3}" destId="{9431A36A-2437-4977-91B8-634B7B690376}" srcOrd="3" destOrd="0" parTransId="{341F370F-CA9F-4727-A01D-43ADC9AC061C}" sibTransId="{B3D9EE24-C46F-46E2-A3C1-D05344FD20BC}"/>
    <dgm:cxn modelId="{F62CA72E-740B-4E16-918A-9730194AF1D7}" srcId="{4110F770-9B9E-4F03-9061-A31BF93767F3}" destId="{385EA4A3-0B0E-4D4F-8846-CD591AA867FF}" srcOrd="0" destOrd="0" parTransId="{19EE03F4-3C2C-4EB3-93A4-44841A2351DC}" sibTransId="{BF18BCF3-3972-4ABB-90C5-930749335ACC}"/>
    <dgm:cxn modelId="{9DD8BEA7-CE74-4009-8C80-E70932C34240}" type="presOf" srcId="{385EA4A3-0B0E-4D4F-8846-CD591AA867FF}" destId="{D3B33CFE-5C4C-4DF2-94CF-538B7BF0BFDE}" srcOrd="0" destOrd="0" presId="urn:microsoft.com/office/officeart/2005/8/layout/cycle6"/>
    <dgm:cxn modelId="{DBE06FAC-3875-4B36-A0C8-15C717DF5E3A}" type="presParOf" srcId="{69500C4E-2FA4-40EB-B894-FE5E35C42DB2}" destId="{D3B33CFE-5C4C-4DF2-94CF-538B7BF0BFDE}" srcOrd="0" destOrd="0" presId="urn:microsoft.com/office/officeart/2005/8/layout/cycle6"/>
    <dgm:cxn modelId="{D43137AD-8B47-4C33-BCE5-137AA8778FE0}" type="presParOf" srcId="{69500C4E-2FA4-40EB-B894-FE5E35C42DB2}" destId="{401D74BD-3E80-4582-9363-87FC26C8FE45}" srcOrd="1" destOrd="0" presId="urn:microsoft.com/office/officeart/2005/8/layout/cycle6"/>
    <dgm:cxn modelId="{16AA073C-3A41-4174-90D3-E66C3A6EBC47}" type="presParOf" srcId="{69500C4E-2FA4-40EB-B894-FE5E35C42DB2}" destId="{467D7454-8740-4B55-A6EF-CBF240D439C8}" srcOrd="2" destOrd="0" presId="urn:microsoft.com/office/officeart/2005/8/layout/cycle6"/>
    <dgm:cxn modelId="{EB53F6CE-7CDA-4D0B-90F7-42176CD7DCDF}" type="presParOf" srcId="{69500C4E-2FA4-40EB-B894-FE5E35C42DB2}" destId="{9DEDC6E7-8271-4874-9AC0-C97BD11A03AF}" srcOrd="3" destOrd="0" presId="urn:microsoft.com/office/officeart/2005/8/layout/cycle6"/>
    <dgm:cxn modelId="{74C3AC18-69CC-43BD-AB27-BEF4E15DA2B4}" type="presParOf" srcId="{69500C4E-2FA4-40EB-B894-FE5E35C42DB2}" destId="{8B2DC6C3-585B-4602-B2A5-AE1145D1E867}" srcOrd="4" destOrd="0" presId="urn:microsoft.com/office/officeart/2005/8/layout/cycle6"/>
    <dgm:cxn modelId="{C896B5D3-EC6D-40F5-815C-BFA6A2F45A96}" type="presParOf" srcId="{69500C4E-2FA4-40EB-B894-FE5E35C42DB2}" destId="{6A251C89-E0B4-4651-9B8E-6EF772AF6395}" srcOrd="5" destOrd="0" presId="urn:microsoft.com/office/officeart/2005/8/layout/cycle6"/>
    <dgm:cxn modelId="{99FA1287-24C3-4D25-A896-F122306F6AE1}" type="presParOf" srcId="{69500C4E-2FA4-40EB-B894-FE5E35C42DB2}" destId="{43E54487-63D3-424F-B4A0-56991AF5DBBD}" srcOrd="6" destOrd="0" presId="urn:microsoft.com/office/officeart/2005/8/layout/cycle6"/>
    <dgm:cxn modelId="{83AA79A8-43D7-4CAC-A947-D60E5764D5CE}" type="presParOf" srcId="{69500C4E-2FA4-40EB-B894-FE5E35C42DB2}" destId="{B23B7A2E-682A-424B-98F2-EFADBBAA3E27}" srcOrd="7" destOrd="0" presId="urn:microsoft.com/office/officeart/2005/8/layout/cycle6"/>
    <dgm:cxn modelId="{F9A256CE-0F42-4583-B6B7-59FE50984376}" type="presParOf" srcId="{69500C4E-2FA4-40EB-B894-FE5E35C42DB2}" destId="{8D3AA5A9-985E-46CB-80F3-7150C9081675}" srcOrd="8" destOrd="0" presId="urn:microsoft.com/office/officeart/2005/8/layout/cycle6"/>
    <dgm:cxn modelId="{FB22DBDC-8521-4C5A-B57A-FDC30FB89FFF}" type="presParOf" srcId="{69500C4E-2FA4-40EB-B894-FE5E35C42DB2}" destId="{A8F1D64D-8D0F-4CD4-8589-415152A783D9}" srcOrd="9" destOrd="0" presId="urn:microsoft.com/office/officeart/2005/8/layout/cycle6"/>
    <dgm:cxn modelId="{44037F27-8116-4B26-AE2E-42111F3EE757}" type="presParOf" srcId="{69500C4E-2FA4-40EB-B894-FE5E35C42DB2}" destId="{8751422C-0584-4FAB-9183-A0BD5F22B733}" srcOrd="10" destOrd="0" presId="urn:microsoft.com/office/officeart/2005/8/layout/cycle6"/>
    <dgm:cxn modelId="{BFD58FAC-2A8C-4B11-BB06-A95C97AD781F}" type="presParOf" srcId="{69500C4E-2FA4-40EB-B894-FE5E35C42DB2}" destId="{50B24352-35AD-4E42-838E-80CD1D0D7EB8}" srcOrd="11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6096000" cy="4064000"/>
        <a:chOff x="0" y="0"/>
        <a:chExt cx="6096000" cy="4064000"/>
      </a:xfrm>
    </dsp:grpSpPr>
    <dsp:sp modelId="{D3B33CFE-5C4C-4DF2-94CF-538B7BF0BFDE}">
      <dsp:nvSpPr>
        <dsp:cNvPr id="3" name="圆角矩形 2"/>
        <dsp:cNvSpPr/>
      </dsp:nvSpPr>
      <dsp:spPr bwMode="white">
        <a:xfrm>
          <a:off x="2321142" y="0"/>
          <a:ext cx="1453716" cy="944916"/>
        </a:xfrm>
        <a:prstGeom prst="roundRect">
          <a:avLst/>
        </a:prstGeom>
        <a:solidFill>
          <a:srgbClr val="00529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95250" tIns="95250" rIns="95250" bIns="95250" anchor="ctr"/>
        <a:lstStyle>
          <a:lvl1pPr algn="ctr">
            <a:defRPr sz="2500"/>
          </a:lvl1pPr>
          <a:lvl2pPr marL="171450" indent="-171450" algn="ctr">
            <a:defRPr sz="1900"/>
          </a:lvl2pPr>
          <a:lvl3pPr marL="342900" indent="-171450" algn="ctr">
            <a:defRPr sz="1900"/>
          </a:lvl3pPr>
          <a:lvl4pPr marL="514350" indent="-171450" algn="ctr">
            <a:defRPr sz="1900"/>
          </a:lvl4pPr>
          <a:lvl5pPr marL="685800" indent="-171450" algn="ctr">
            <a:defRPr sz="1900"/>
          </a:lvl5pPr>
          <a:lvl6pPr marL="857250" indent="-171450" algn="ctr">
            <a:defRPr sz="1900"/>
          </a:lvl6pPr>
          <a:lvl7pPr marL="1028700" indent="-171450" algn="ctr">
            <a:defRPr sz="1900"/>
          </a:lvl7pPr>
          <a:lvl8pPr marL="1200150" indent="-171450" algn="ctr">
            <a:defRPr sz="1900"/>
          </a:lvl8pPr>
          <a:lvl9pPr marL="1371600" indent="-171450" algn="ctr">
            <a:defRPr sz="1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30</a:t>
          </a:r>
          <a:r>
            <a:rPr lang="zh-CN" altLang="en-US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秒</a:t>
          </a:r>
          <a:endParaRPr lang="zh-CN" altLang="en-US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321142" y="0"/>
        <a:ext cx="1453716" cy="944916"/>
      </dsp:txXfrm>
    </dsp:sp>
    <dsp:sp modelId="{467D7454-8740-4B55-A6EF-CBF240D439C8}">
      <dsp:nvSpPr>
        <dsp:cNvPr id="4" name="弧形 3"/>
        <dsp:cNvSpPr/>
      </dsp:nvSpPr>
      <dsp:spPr bwMode="white">
        <a:xfrm>
          <a:off x="1209152" y="751764"/>
          <a:ext cx="3119084" cy="3119084"/>
        </a:xfrm>
        <a:prstGeom prst="arc">
          <a:avLst>
            <a:gd name="adj1" fmla="val 17948546"/>
            <a:gd name="adj2" fmla="val 19851453"/>
          </a:avLst>
        </a:prstGeom>
        <a:ln>
          <a:solidFill>
            <a:srgbClr val="005292"/>
          </a:solidFill>
          <a:prstDash val="dash"/>
        </a:ln>
      </dsp:spPr>
      <dsp:style>
        <a:lnRef idx="1">
          <a:schemeClr val="accent1"/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1209152" y="751764"/>
        <a:ext cx="3119084" cy="3119084"/>
      </dsp:txXfrm>
    </dsp:sp>
    <dsp:sp modelId="{9DEDC6E7-8271-4874-9AC0-C97BD11A03AF}">
      <dsp:nvSpPr>
        <dsp:cNvPr id="5" name="圆角矩形 4"/>
        <dsp:cNvSpPr/>
      </dsp:nvSpPr>
      <dsp:spPr bwMode="white">
        <a:xfrm>
          <a:off x="3880684" y="1559542"/>
          <a:ext cx="1453716" cy="944916"/>
        </a:xfrm>
        <a:prstGeom prst="roundRect">
          <a:avLst/>
        </a:prstGeom>
        <a:solidFill>
          <a:srgbClr val="00529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95250" tIns="95250" rIns="95250" bIns="95250" anchor="ctr"/>
        <a:lstStyle>
          <a:lvl1pPr algn="ctr">
            <a:defRPr sz="2500"/>
          </a:lvl1pPr>
          <a:lvl2pPr marL="171450" indent="-171450" algn="ctr">
            <a:defRPr sz="1900"/>
          </a:lvl2pPr>
          <a:lvl3pPr marL="342900" indent="-171450" algn="ctr">
            <a:defRPr sz="1900"/>
          </a:lvl3pPr>
          <a:lvl4pPr marL="514350" indent="-171450" algn="ctr">
            <a:defRPr sz="1900"/>
          </a:lvl4pPr>
          <a:lvl5pPr marL="685800" indent="-171450" algn="ctr">
            <a:defRPr sz="1900"/>
          </a:lvl5pPr>
          <a:lvl6pPr marL="857250" indent="-171450" algn="ctr">
            <a:defRPr sz="1900"/>
          </a:lvl6pPr>
          <a:lvl7pPr marL="1028700" indent="-171450" algn="ctr">
            <a:defRPr sz="1900"/>
          </a:lvl7pPr>
          <a:lvl8pPr marL="1200150" indent="-171450" algn="ctr">
            <a:defRPr sz="1900"/>
          </a:lvl8pPr>
          <a:lvl9pPr marL="1371600" indent="-171450" algn="ctr">
            <a:defRPr sz="1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1</a:t>
          </a:r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分钟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880684" y="1559542"/>
        <a:ext cx="1453716" cy="944916"/>
      </dsp:txXfrm>
    </dsp:sp>
    <dsp:sp modelId="{6A251C89-E0B4-4651-9B8E-6EF772AF6395}">
      <dsp:nvSpPr>
        <dsp:cNvPr id="6" name="弧形 5"/>
        <dsp:cNvSpPr/>
      </dsp:nvSpPr>
      <dsp:spPr bwMode="white">
        <a:xfrm>
          <a:off x="1209152" y="193152"/>
          <a:ext cx="3119084" cy="3119084"/>
        </a:xfrm>
        <a:prstGeom prst="arc">
          <a:avLst>
            <a:gd name="adj1" fmla="val 1748546"/>
            <a:gd name="adj2" fmla="val 3651453"/>
          </a:avLst>
        </a:prstGeom>
        <a:ln>
          <a:solidFill>
            <a:srgbClr val="005292"/>
          </a:solidFill>
          <a:prstDash val="dash"/>
        </a:ln>
      </dsp:spPr>
      <dsp:style>
        <a:lnRef idx="1">
          <a:schemeClr val="accent1"/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1209152" y="193152"/>
        <a:ext cx="3119084" cy="3119084"/>
      </dsp:txXfrm>
    </dsp:sp>
    <dsp:sp modelId="{43E54487-63D3-424F-B4A0-56991AF5DBBD}">
      <dsp:nvSpPr>
        <dsp:cNvPr id="7" name="圆角矩形 6"/>
        <dsp:cNvSpPr/>
      </dsp:nvSpPr>
      <dsp:spPr bwMode="white">
        <a:xfrm>
          <a:off x="2321142" y="3119084"/>
          <a:ext cx="1453716" cy="944916"/>
        </a:xfrm>
        <a:prstGeom prst="roundRect">
          <a:avLst/>
        </a:prstGeom>
        <a:solidFill>
          <a:srgbClr val="00529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95250" tIns="95250" rIns="95250" bIns="95250" anchor="ctr"/>
        <a:lstStyle>
          <a:lvl1pPr algn="ctr">
            <a:defRPr sz="2500"/>
          </a:lvl1pPr>
          <a:lvl2pPr marL="171450" indent="-171450" algn="ctr">
            <a:defRPr sz="1900"/>
          </a:lvl2pPr>
          <a:lvl3pPr marL="342900" indent="-171450" algn="ctr">
            <a:defRPr sz="1900"/>
          </a:lvl3pPr>
          <a:lvl4pPr marL="514350" indent="-171450" algn="ctr">
            <a:defRPr sz="1900"/>
          </a:lvl4pPr>
          <a:lvl5pPr marL="685800" indent="-171450" algn="ctr">
            <a:defRPr sz="1900"/>
          </a:lvl5pPr>
          <a:lvl6pPr marL="857250" indent="-171450" algn="ctr">
            <a:defRPr sz="1900"/>
          </a:lvl6pPr>
          <a:lvl7pPr marL="1028700" indent="-171450" algn="ctr">
            <a:defRPr sz="1900"/>
          </a:lvl7pPr>
          <a:lvl8pPr marL="1200150" indent="-171450" algn="ctr">
            <a:defRPr sz="1900"/>
          </a:lvl8pPr>
          <a:lvl9pPr marL="1371600" indent="-171450" algn="ctr">
            <a:defRPr sz="1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2-3</a:t>
          </a:r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分钟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321142" y="3119084"/>
        <a:ext cx="1453716" cy="944916"/>
      </dsp:txXfrm>
    </dsp:sp>
    <dsp:sp modelId="{8D3AA5A9-985E-46CB-80F3-7150C9081675}">
      <dsp:nvSpPr>
        <dsp:cNvPr id="8" name="弧形 7"/>
        <dsp:cNvSpPr/>
      </dsp:nvSpPr>
      <dsp:spPr bwMode="white">
        <a:xfrm>
          <a:off x="1767764" y="193152"/>
          <a:ext cx="3119084" cy="3119084"/>
        </a:xfrm>
        <a:prstGeom prst="arc">
          <a:avLst>
            <a:gd name="adj1" fmla="val 7148546"/>
            <a:gd name="adj2" fmla="val 9051453"/>
          </a:avLst>
        </a:prstGeom>
        <a:ln>
          <a:solidFill>
            <a:srgbClr val="005292"/>
          </a:solidFill>
          <a:prstDash val="dash"/>
        </a:ln>
      </dsp:spPr>
      <dsp:style>
        <a:lnRef idx="1">
          <a:schemeClr val="accent1"/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1767764" y="193152"/>
        <a:ext cx="3119084" cy="3119084"/>
      </dsp:txXfrm>
    </dsp:sp>
    <dsp:sp modelId="{A8F1D64D-8D0F-4CD4-8589-415152A783D9}">
      <dsp:nvSpPr>
        <dsp:cNvPr id="9" name="圆角矩形 8"/>
        <dsp:cNvSpPr/>
      </dsp:nvSpPr>
      <dsp:spPr bwMode="white">
        <a:xfrm>
          <a:off x="761600" y="1559542"/>
          <a:ext cx="1453716" cy="944916"/>
        </a:xfrm>
        <a:prstGeom prst="roundRect">
          <a:avLst/>
        </a:prstGeom>
        <a:solidFill>
          <a:srgbClr val="00529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95250" tIns="95250" rIns="95250" bIns="95250" anchor="ctr"/>
        <a:lstStyle>
          <a:lvl1pPr algn="ctr">
            <a:defRPr sz="2500"/>
          </a:lvl1pPr>
          <a:lvl2pPr marL="171450" indent="-171450" algn="ctr">
            <a:defRPr sz="1900"/>
          </a:lvl2pPr>
          <a:lvl3pPr marL="342900" indent="-171450" algn="ctr">
            <a:defRPr sz="1900"/>
          </a:lvl3pPr>
          <a:lvl4pPr marL="514350" indent="-171450" algn="ctr">
            <a:defRPr sz="1900"/>
          </a:lvl4pPr>
          <a:lvl5pPr marL="685800" indent="-171450" algn="ctr">
            <a:defRPr sz="1900"/>
          </a:lvl5pPr>
          <a:lvl6pPr marL="857250" indent="-171450" algn="ctr">
            <a:defRPr sz="1900"/>
          </a:lvl6pPr>
          <a:lvl7pPr marL="1028700" indent="-171450" algn="ctr">
            <a:defRPr sz="1900"/>
          </a:lvl7pPr>
          <a:lvl8pPr marL="1200150" indent="-171450" algn="ctr">
            <a:defRPr sz="1900"/>
          </a:lvl8pPr>
          <a:lvl9pPr marL="1371600" indent="-171450" algn="ctr">
            <a:defRPr sz="1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5</a:t>
          </a:r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分钟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761600" y="1559542"/>
        <a:ext cx="1453716" cy="944916"/>
      </dsp:txXfrm>
    </dsp:sp>
    <dsp:sp modelId="{50B24352-35AD-4E42-838E-80CD1D0D7EB8}">
      <dsp:nvSpPr>
        <dsp:cNvPr id="10" name="弧形 9"/>
        <dsp:cNvSpPr/>
      </dsp:nvSpPr>
      <dsp:spPr bwMode="white">
        <a:xfrm>
          <a:off x="1767764" y="751764"/>
          <a:ext cx="3119084" cy="3119084"/>
        </a:xfrm>
        <a:prstGeom prst="arc">
          <a:avLst>
            <a:gd name="adj1" fmla="val 12548546"/>
            <a:gd name="adj2" fmla="val 14451453"/>
          </a:avLst>
        </a:prstGeom>
        <a:ln>
          <a:solidFill>
            <a:srgbClr val="005292"/>
          </a:solidFill>
          <a:prstDash val="dash"/>
        </a:ln>
      </dsp:spPr>
      <dsp:style>
        <a:lnRef idx="1">
          <a:schemeClr val="accent1"/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1767764" y="751764"/>
        <a:ext cx="3119084" cy="31190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6096000" cy="4064000"/>
        <a:chOff x="0" y="0"/>
        <a:chExt cx="6096000" cy="4064000"/>
      </a:xfrm>
    </dsp:grpSpPr>
    <dsp:sp modelId="{D3B33CFE-5C4C-4DF2-94CF-538B7BF0BFDE}">
      <dsp:nvSpPr>
        <dsp:cNvPr id="3" name="圆角矩形 2"/>
        <dsp:cNvSpPr/>
      </dsp:nvSpPr>
      <dsp:spPr bwMode="white">
        <a:xfrm>
          <a:off x="2321142" y="0"/>
          <a:ext cx="1453716" cy="944916"/>
        </a:xfrm>
        <a:prstGeom prst="roundRect">
          <a:avLst/>
        </a:prstGeom>
        <a:solidFill>
          <a:srgbClr val="00529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7630" tIns="87630" rIns="87630" bIns="87630" anchor="ctr"/>
        <a:lstStyle>
          <a:lvl1pPr algn="ctr">
            <a:defRPr sz="23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独立思考</a:t>
          </a:r>
          <a:endParaRPr lang="zh-CN" altLang="en-US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321142" y="0"/>
        <a:ext cx="1453716" cy="944916"/>
      </dsp:txXfrm>
    </dsp:sp>
    <dsp:sp modelId="{467D7454-8740-4B55-A6EF-CBF240D439C8}">
      <dsp:nvSpPr>
        <dsp:cNvPr id="4" name="弧形 3"/>
        <dsp:cNvSpPr/>
      </dsp:nvSpPr>
      <dsp:spPr bwMode="white">
        <a:xfrm>
          <a:off x="1209152" y="751764"/>
          <a:ext cx="3119084" cy="3119084"/>
        </a:xfrm>
        <a:prstGeom prst="arc">
          <a:avLst>
            <a:gd name="adj1" fmla="val 17948546"/>
            <a:gd name="adj2" fmla="val 19851453"/>
          </a:avLst>
        </a:prstGeom>
        <a:ln>
          <a:solidFill>
            <a:srgbClr val="005292"/>
          </a:solidFill>
          <a:prstDash val="dash"/>
        </a:ln>
      </dsp:spPr>
      <dsp:style>
        <a:lnRef idx="1">
          <a:schemeClr val="accent1"/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1209152" y="751764"/>
        <a:ext cx="3119084" cy="3119084"/>
      </dsp:txXfrm>
    </dsp:sp>
    <dsp:sp modelId="{9DEDC6E7-8271-4874-9AC0-C97BD11A03AF}">
      <dsp:nvSpPr>
        <dsp:cNvPr id="5" name="圆角矩形 4"/>
        <dsp:cNvSpPr/>
      </dsp:nvSpPr>
      <dsp:spPr bwMode="white">
        <a:xfrm>
          <a:off x="3880684" y="1559542"/>
          <a:ext cx="1453716" cy="944916"/>
        </a:xfrm>
        <a:prstGeom prst="roundRect">
          <a:avLst/>
        </a:prstGeom>
        <a:solidFill>
          <a:srgbClr val="00529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7630" tIns="87630" rIns="87630" bIns="87630" anchor="ctr"/>
        <a:lstStyle>
          <a:lvl1pPr algn="ctr">
            <a:defRPr sz="23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人际关系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880684" y="1559542"/>
        <a:ext cx="1453716" cy="944916"/>
      </dsp:txXfrm>
    </dsp:sp>
    <dsp:sp modelId="{6A251C89-E0B4-4651-9B8E-6EF772AF6395}">
      <dsp:nvSpPr>
        <dsp:cNvPr id="6" name="弧形 5"/>
        <dsp:cNvSpPr/>
      </dsp:nvSpPr>
      <dsp:spPr bwMode="white">
        <a:xfrm>
          <a:off x="1209152" y="193152"/>
          <a:ext cx="3119084" cy="3119084"/>
        </a:xfrm>
        <a:prstGeom prst="arc">
          <a:avLst>
            <a:gd name="adj1" fmla="val 1748546"/>
            <a:gd name="adj2" fmla="val 3651453"/>
          </a:avLst>
        </a:prstGeom>
        <a:ln>
          <a:solidFill>
            <a:srgbClr val="005292"/>
          </a:solidFill>
          <a:prstDash val="dash"/>
        </a:ln>
      </dsp:spPr>
      <dsp:style>
        <a:lnRef idx="1">
          <a:schemeClr val="accent1"/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1209152" y="193152"/>
        <a:ext cx="3119084" cy="3119084"/>
      </dsp:txXfrm>
    </dsp:sp>
    <dsp:sp modelId="{43E54487-63D3-424F-B4A0-56991AF5DBBD}">
      <dsp:nvSpPr>
        <dsp:cNvPr id="7" name="圆角矩形 6"/>
        <dsp:cNvSpPr/>
      </dsp:nvSpPr>
      <dsp:spPr bwMode="white">
        <a:xfrm>
          <a:off x="2321142" y="3119084"/>
          <a:ext cx="1453716" cy="944916"/>
        </a:xfrm>
        <a:prstGeom prst="roundRect">
          <a:avLst/>
        </a:prstGeom>
        <a:solidFill>
          <a:srgbClr val="00529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7630" tIns="87630" rIns="87630" bIns="87630" anchor="ctr"/>
        <a:lstStyle>
          <a:lvl1pPr algn="ctr">
            <a:defRPr sz="23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领导协调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321142" y="3119084"/>
        <a:ext cx="1453716" cy="944916"/>
      </dsp:txXfrm>
    </dsp:sp>
    <dsp:sp modelId="{8D3AA5A9-985E-46CB-80F3-7150C9081675}">
      <dsp:nvSpPr>
        <dsp:cNvPr id="8" name="弧形 7"/>
        <dsp:cNvSpPr/>
      </dsp:nvSpPr>
      <dsp:spPr bwMode="white">
        <a:xfrm>
          <a:off x="1767764" y="193152"/>
          <a:ext cx="3119084" cy="3119084"/>
        </a:xfrm>
        <a:prstGeom prst="arc">
          <a:avLst>
            <a:gd name="adj1" fmla="val 7148546"/>
            <a:gd name="adj2" fmla="val 9051453"/>
          </a:avLst>
        </a:prstGeom>
        <a:ln>
          <a:solidFill>
            <a:srgbClr val="005292"/>
          </a:solidFill>
          <a:prstDash val="dash"/>
        </a:ln>
      </dsp:spPr>
      <dsp:style>
        <a:lnRef idx="1">
          <a:schemeClr val="accent1"/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1767764" y="193152"/>
        <a:ext cx="3119084" cy="3119084"/>
      </dsp:txXfrm>
    </dsp:sp>
    <dsp:sp modelId="{A8F1D64D-8D0F-4CD4-8589-415152A783D9}">
      <dsp:nvSpPr>
        <dsp:cNvPr id="9" name="圆角矩形 8"/>
        <dsp:cNvSpPr/>
      </dsp:nvSpPr>
      <dsp:spPr bwMode="white">
        <a:xfrm>
          <a:off x="761600" y="1559542"/>
          <a:ext cx="1453716" cy="944916"/>
        </a:xfrm>
        <a:prstGeom prst="roundRect">
          <a:avLst/>
        </a:prstGeom>
        <a:solidFill>
          <a:srgbClr val="00529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7630" tIns="87630" rIns="87630" bIns="87630" anchor="ctr"/>
        <a:lstStyle>
          <a:lvl1pPr algn="ctr">
            <a:defRPr sz="23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语言表达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761600" y="1559542"/>
        <a:ext cx="1453716" cy="944916"/>
      </dsp:txXfrm>
    </dsp:sp>
    <dsp:sp modelId="{50B24352-35AD-4E42-838E-80CD1D0D7EB8}">
      <dsp:nvSpPr>
        <dsp:cNvPr id="10" name="弧形 9"/>
        <dsp:cNvSpPr/>
      </dsp:nvSpPr>
      <dsp:spPr bwMode="white">
        <a:xfrm>
          <a:off x="1767764" y="751764"/>
          <a:ext cx="3119084" cy="3119084"/>
        </a:xfrm>
        <a:prstGeom prst="arc">
          <a:avLst>
            <a:gd name="adj1" fmla="val 12548546"/>
            <a:gd name="adj2" fmla="val 14451453"/>
          </a:avLst>
        </a:prstGeom>
        <a:ln>
          <a:solidFill>
            <a:srgbClr val="005292"/>
          </a:solidFill>
          <a:prstDash val="dash"/>
        </a:ln>
      </dsp:spPr>
      <dsp:style>
        <a:lnRef idx="1">
          <a:schemeClr val="accent1"/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1767764" y="751764"/>
        <a:ext cx="3119084" cy="31190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endSty" val="noArr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endSty" val="noArr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6F0BF7-7718-4F20-8439-AB18668D72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654AB-ED2E-4C89-86A1-3D233E691BD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654AB-ED2E-4C89-86A1-3D233E691B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1800"/>
              </a:spcBef>
              <a:buFont typeface="Wingdings" panose="05000000000000000000" pitchFamily="2" charset="2"/>
              <a:buNone/>
            </a:pPr>
            <a:endParaRPr lang="zh-CN" altLang="en-US" sz="1200" b="1" dirty="0" smtClean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654AB-ED2E-4C89-86A1-3D233E691B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654AB-ED2E-4C89-86A1-3D233E691B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654AB-ED2E-4C89-86A1-3D233E691B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654AB-ED2E-4C89-86A1-3D233E691B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654AB-ED2E-4C89-86A1-3D233E691B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654AB-ED2E-4C89-86A1-3D233E691B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654AB-ED2E-4C89-86A1-3D233E691B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654AB-ED2E-4C89-86A1-3D233E691B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654AB-ED2E-4C89-86A1-3D233E691B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654AB-ED2E-4C89-86A1-3D233E691B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654AB-ED2E-4C89-86A1-3D233E691B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654AB-ED2E-4C89-86A1-3D233E691B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654AB-ED2E-4C89-86A1-3D233E691B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654AB-ED2E-4C89-86A1-3D233E691B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654AB-ED2E-4C89-86A1-3D233E691B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目光不需要和面试官直接相对，注视脸部三角区即可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654AB-ED2E-4C89-86A1-3D233E691B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654AB-ED2E-4C89-86A1-3D233E691B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E6C19-EB57-4166-8EC6-C1E8137194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21A9-13E0-46D3-891D-1F30D66F6B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E6C19-EB57-4166-8EC6-C1E8137194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21A9-13E0-46D3-891D-1F30D66F6B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E6C19-EB57-4166-8EC6-C1E8137194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21A9-13E0-46D3-891D-1F30D66F6B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E6C19-EB57-4166-8EC6-C1E8137194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21A9-13E0-46D3-891D-1F30D66F6B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E6C19-EB57-4166-8EC6-C1E8137194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21A9-13E0-46D3-891D-1F30D66F6B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E6C19-EB57-4166-8EC6-C1E8137194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21A9-13E0-46D3-891D-1F30D66F6B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E6C19-EB57-4166-8EC6-C1E8137194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21A9-13E0-46D3-891D-1F30D66F6B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E6C19-EB57-4166-8EC6-C1E8137194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21A9-13E0-46D3-891D-1F30D66F6B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E6C19-EB57-4166-8EC6-C1E8137194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21A9-13E0-46D3-891D-1F30D66F6B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E6C19-EB57-4166-8EC6-C1E8137194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21A9-13E0-46D3-891D-1F30D66F6B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E6C19-EB57-4166-8EC6-C1E8137194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21A9-13E0-46D3-891D-1F30D66F6B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E6C19-EB57-4166-8EC6-C1E8137194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521A9-13E0-46D3-891D-1F30D66F6B1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7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7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7"/>
          <a:stretch>
            <a:fillRect/>
          </a:stretch>
        </p:blipFill>
        <p:spPr>
          <a:xfrm>
            <a:off x="-13447" y="0"/>
            <a:ext cx="9157447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-13447" y="4343400"/>
            <a:ext cx="9157447" cy="1559859"/>
          </a:xfrm>
          <a:prstGeom prst="rect">
            <a:avLst/>
          </a:prstGeom>
          <a:solidFill>
            <a:srgbClr val="00529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706195" y="4687646"/>
            <a:ext cx="7792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面试技巧</a:t>
            </a:r>
            <a:endParaRPr lang="zh-CN" altLang="en-US" sz="5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827218" y="5597529"/>
            <a:ext cx="7488000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827218" y="4687646"/>
            <a:ext cx="7488000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24356" y="89103"/>
            <a:ext cx="2003292" cy="706755"/>
            <a:chOff x="2576448" y="357222"/>
            <a:chExt cx="2003292" cy="706755"/>
          </a:xfrm>
        </p:grpSpPr>
        <p:sp>
          <p:nvSpPr>
            <p:cNvPr id="3" name="文本框 2"/>
            <p:cNvSpPr txBox="1"/>
            <p:nvPr/>
          </p:nvSpPr>
          <p:spPr>
            <a:xfrm>
              <a:off x="2576448" y="357222"/>
              <a:ext cx="236653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000" dirty="0">
                <a:solidFill>
                  <a:srgbClr val="005292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2813350" y="449217"/>
              <a:ext cx="17663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00529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集体面试</a:t>
              </a:r>
              <a:endParaRPr lang="en-US" altLang="zh-CN" sz="2800" b="1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0" y="735433"/>
            <a:ext cx="9144000" cy="101224"/>
          </a:xfrm>
          <a:prstGeom prst="rect">
            <a:avLst/>
          </a:prstGeom>
          <a:solidFill>
            <a:srgbClr val="005292"/>
          </a:solidFill>
          <a:ln>
            <a:solidFill>
              <a:srgbClr val="005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内容占位符 2"/>
          <p:cNvSpPr txBox="1"/>
          <p:nvPr/>
        </p:nvSpPr>
        <p:spPr>
          <a:xfrm>
            <a:off x="3998708" y="1657525"/>
            <a:ext cx="2628930" cy="906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spcBef>
                <a:spcPts val="1000"/>
              </a:spcBef>
            </a:pPr>
            <a:endParaRPr lang="en-US" altLang="zh-CN" sz="2000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zh-CN" altLang="en-US" sz="2000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一般集体面试有两种</a:t>
            </a:r>
            <a:endParaRPr lang="en-US" altLang="zh-CN" sz="2000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圆角矩形标注 14"/>
          <p:cNvSpPr/>
          <p:nvPr/>
        </p:nvSpPr>
        <p:spPr>
          <a:xfrm>
            <a:off x="4110796" y="4020194"/>
            <a:ext cx="3545541" cy="576148"/>
          </a:xfrm>
          <a:prstGeom prst="wedgeRoundRectCallout">
            <a:avLst>
              <a:gd name="adj1" fmla="val 1486"/>
              <a:gd name="adj2" fmla="val -89200"/>
              <a:gd name="adj3" fmla="val 16667"/>
            </a:avLst>
          </a:prstGeom>
          <a:solidFill>
            <a:srgbClr val="00529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3"/>
          <p:cNvSpPr txBox="1"/>
          <p:nvPr/>
        </p:nvSpPr>
        <p:spPr>
          <a:xfrm>
            <a:off x="4369090" y="4092594"/>
            <a:ext cx="4373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一对多、多对多、多对少</a:t>
            </a:r>
            <a:endParaRPr lang="zh-CN" altLang="en-US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709493" y="2090703"/>
            <a:ext cx="2296849" cy="2319099"/>
          </a:xfrm>
          <a:prstGeom prst="ellipse">
            <a:avLst/>
          </a:prstGeom>
          <a:blipFill dpi="0" rotWithShape="1">
            <a:blip r:embed="rId1"/>
            <a:srcRect/>
            <a:stretch>
              <a:fillRect l="-60000" t="-1000" r="-23000" b="-36000"/>
            </a:stretch>
          </a:blipFill>
          <a:ln w="28575">
            <a:solidFill>
              <a:srgbClr val="00529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3989212" y="298361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000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求职者一人，面试者多人组成； </a:t>
            </a:r>
            <a:endParaRPr lang="en-US" altLang="zh-CN" sz="2000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求职者多人，而面试者人数可多可少。</a:t>
            </a:r>
            <a:endParaRPr lang="en-US" altLang="zh-CN" sz="2000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506356" y="2046952"/>
            <a:ext cx="1170851" cy="370286"/>
            <a:chOff x="1581322" y="1497899"/>
            <a:chExt cx="1170851" cy="370286"/>
          </a:xfrm>
        </p:grpSpPr>
        <p:sp>
          <p:nvSpPr>
            <p:cNvPr id="19" name="燕尾形 18"/>
            <p:cNvSpPr/>
            <p:nvPr/>
          </p:nvSpPr>
          <p:spPr>
            <a:xfrm>
              <a:off x="1581322" y="1497899"/>
              <a:ext cx="385639" cy="370286"/>
            </a:xfrm>
            <a:prstGeom prst="chevron">
              <a:avLst>
                <a:gd name="adj" fmla="val 63915"/>
              </a:avLst>
            </a:prstGeom>
            <a:solidFill>
              <a:srgbClr val="005292"/>
            </a:solidFill>
            <a:ln>
              <a:solidFill>
                <a:srgbClr val="0052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燕尾形 19"/>
            <p:cNvSpPr/>
            <p:nvPr/>
          </p:nvSpPr>
          <p:spPr>
            <a:xfrm>
              <a:off x="1843059" y="1497899"/>
              <a:ext cx="385639" cy="370286"/>
            </a:xfrm>
            <a:prstGeom prst="chevron">
              <a:avLst>
                <a:gd name="adj" fmla="val 63915"/>
              </a:avLst>
            </a:prstGeom>
            <a:solidFill>
              <a:srgbClr val="005292"/>
            </a:solidFill>
            <a:ln>
              <a:solidFill>
                <a:srgbClr val="0052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燕尾形 20"/>
            <p:cNvSpPr/>
            <p:nvPr/>
          </p:nvSpPr>
          <p:spPr>
            <a:xfrm>
              <a:off x="2104796" y="1497899"/>
              <a:ext cx="385639" cy="370286"/>
            </a:xfrm>
            <a:prstGeom prst="chevron">
              <a:avLst>
                <a:gd name="adj" fmla="val 63915"/>
              </a:avLst>
            </a:prstGeom>
            <a:solidFill>
              <a:srgbClr val="005292"/>
            </a:solidFill>
            <a:ln>
              <a:solidFill>
                <a:srgbClr val="0052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燕尾形 21"/>
            <p:cNvSpPr/>
            <p:nvPr/>
          </p:nvSpPr>
          <p:spPr>
            <a:xfrm>
              <a:off x="2366534" y="1497899"/>
              <a:ext cx="385639" cy="370286"/>
            </a:xfrm>
            <a:prstGeom prst="chevron">
              <a:avLst>
                <a:gd name="adj" fmla="val 63915"/>
              </a:avLst>
            </a:prstGeom>
            <a:solidFill>
              <a:srgbClr val="005292"/>
            </a:solidFill>
            <a:ln>
              <a:solidFill>
                <a:srgbClr val="0052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38480" y="133350"/>
            <a:ext cx="1766570" cy="523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集体面试</a:t>
            </a:r>
            <a:endParaRPr lang="en-US" altLang="zh-CN" sz="2800" b="1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735433"/>
            <a:ext cx="9144000" cy="101224"/>
          </a:xfrm>
          <a:prstGeom prst="rect">
            <a:avLst/>
          </a:prstGeom>
          <a:solidFill>
            <a:srgbClr val="005292"/>
          </a:solidFill>
          <a:ln>
            <a:solidFill>
              <a:srgbClr val="005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709493" y="2090703"/>
            <a:ext cx="2296849" cy="2319099"/>
          </a:xfrm>
          <a:prstGeom prst="ellipse">
            <a:avLst/>
          </a:prstGeom>
          <a:blipFill dpi="0" rotWithShape="1">
            <a:blip r:embed="rId1"/>
            <a:srcRect/>
            <a:stretch>
              <a:fillRect l="-60000" t="-1000" r="-23000" b="-36000"/>
            </a:stretch>
          </a:blipFill>
          <a:ln w="28575">
            <a:solidFill>
              <a:srgbClr val="00529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674531" y="2025176"/>
            <a:ext cx="4572000" cy="32470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000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如何应付一群面试者</a:t>
            </a:r>
            <a:endParaRPr lang="en-US" altLang="zh-CN" sz="2000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000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en-US" altLang="zh-CN" sz="2000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求职者必须想方设法使一群想法各异的人均对你</a:t>
            </a:r>
            <a:r>
              <a:rPr lang="zh-CN" altLang="en-US" sz="2000" b="1" dirty="0" smtClean="0">
                <a:solidFill>
                  <a:srgbClr val="FF92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产生好感</a:t>
            </a:r>
            <a:r>
              <a:rPr lang="zh-CN" altLang="en-US" sz="2000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ts val="1800"/>
              </a:spcBef>
            </a:pPr>
            <a:r>
              <a:rPr lang="en-US" altLang="zh-CN" sz="2000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）记住各位面试官的</a:t>
            </a:r>
            <a:r>
              <a:rPr lang="zh-CN" altLang="en-US" sz="2000" b="1" dirty="0" smtClean="0">
                <a:solidFill>
                  <a:srgbClr val="FF92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姓名、职务</a:t>
            </a:r>
            <a:r>
              <a:rPr lang="zh-CN" altLang="en-US" sz="2000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ts val="1800"/>
              </a:spcBef>
            </a:pPr>
            <a:r>
              <a:rPr lang="en-US" altLang="zh-CN" sz="2000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）把目光投向提问者。</a:t>
            </a:r>
            <a:endParaRPr lang="zh-CN" altLang="en-US" sz="2000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ts val="1800"/>
              </a:spcBef>
            </a:pPr>
            <a:r>
              <a:rPr lang="en-US" altLang="zh-CN" sz="2000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）多人同时发问的处理。</a:t>
            </a:r>
            <a:endParaRPr lang="zh-CN" altLang="en-US" sz="2000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190267" y="2013085"/>
            <a:ext cx="1170851" cy="370286"/>
            <a:chOff x="1581322" y="1497899"/>
            <a:chExt cx="1170851" cy="370286"/>
          </a:xfrm>
        </p:grpSpPr>
        <p:sp>
          <p:nvSpPr>
            <p:cNvPr id="18" name="燕尾形 17"/>
            <p:cNvSpPr/>
            <p:nvPr/>
          </p:nvSpPr>
          <p:spPr>
            <a:xfrm>
              <a:off x="1581322" y="1497899"/>
              <a:ext cx="385639" cy="370286"/>
            </a:xfrm>
            <a:prstGeom prst="chevron">
              <a:avLst>
                <a:gd name="adj" fmla="val 63915"/>
              </a:avLst>
            </a:prstGeom>
            <a:solidFill>
              <a:srgbClr val="005292"/>
            </a:solidFill>
            <a:ln>
              <a:solidFill>
                <a:srgbClr val="0052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燕尾形 18"/>
            <p:cNvSpPr/>
            <p:nvPr/>
          </p:nvSpPr>
          <p:spPr>
            <a:xfrm>
              <a:off x="1843059" y="1497899"/>
              <a:ext cx="385639" cy="370286"/>
            </a:xfrm>
            <a:prstGeom prst="chevron">
              <a:avLst>
                <a:gd name="adj" fmla="val 63915"/>
              </a:avLst>
            </a:prstGeom>
            <a:solidFill>
              <a:srgbClr val="005292"/>
            </a:solidFill>
            <a:ln>
              <a:solidFill>
                <a:srgbClr val="0052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燕尾形 19"/>
            <p:cNvSpPr/>
            <p:nvPr/>
          </p:nvSpPr>
          <p:spPr>
            <a:xfrm>
              <a:off x="2104796" y="1497899"/>
              <a:ext cx="385639" cy="370286"/>
            </a:xfrm>
            <a:prstGeom prst="chevron">
              <a:avLst>
                <a:gd name="adj" fmla="val 63915"/>
              </a:avLst>
            </a:prstGeom>
            <a:solidFill>
              <a:srgbClr val="005292"/>
            </a:solidFill>
            <a:ln>
              <a:solidFill>
                <a:srgbClr val="0052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燕尾形 20"/>
            <p:cNvSpPr/>
            <p:nvPr/>
          </p:nvSpPr>
          <p:spPr>
            <a:xfrm>
              <a:off x="2366534" y="1497899"/>
              <a:ext cx="385639" cy="370286"/>
            </a:xfrm>
            <a:prstGeom prst="chevron">
              <a:avLst>
                <a:gd name="adj" fmla="val 63915"/>
              </a:avLst>
            </a:prstGeom>
            <a:solidFill>
              <a:srgbClr val="005292"/>
            </a:solidFill>
            <a:ln>
              <a:solidFill>
                <a:srgbClr val="0052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24356" y="89103"/>
            <a:ext cx="2003292" cy="706755"/>
            <a:chOff x="2576448" y="357222"/>
            <a:chExt cx="2003292" cy="706755"/>
          </a:xfrm>
        </p:grpSpPr>
        <p:sp>
          <p:nvSpPr>
            <p:cNvPr id="3" name="文本框 2"/>
            <p:cNvSpPr txBox="1"/>
            <p:nvPr/>
          </p:nvSpPr>
          <p:spPr>
            <a:xfrm>
              <a:off x="2576448" y="357222"/>
              <a:ext cx="236653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000" dirty="0">
                <a:solidFill>
                  <a:srgbClr val="005292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2813350" y="448582"/>
              <a:ext cx="17663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00529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集体面试</a:t>
              </a:r>
              <a:endParaRPr lang="en-US" altLang="zh-CN" sz="2800" b="1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0" y="735433"/>
            <a:ext cx="9144000" cy="101224"/>
          </a:xfrm>
          <a:prstGeom prst="rect">
            <a:avLst/>
          </a:prstGeom>
          <a:solidFill>
            <a:srgbClr val="005292"/>
          </a:solidFill>
          <a:ln>
            <a:solidFill>
              <a:srgbClr val="005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709493" y="2090703"/>
            <a:ext cx="2296849" cy="2319099"/>
          </a:xfrm>
          <a:prstGeom prst="ellipse">
            <a:avLst/>
          </a:prstGeom>
          <a:blipFill dpi="0" rotWithShape="1">
            <a:blip r:embed="rId1"/>
            <a:srcRect/>
            <a:stretch>
              <a:fillRect l="-60000" t="-1000" r="-23000" b="-36000"/>
            </a:stretch>
          </a:blipFill>
          <a:ln w="28575">
            <a:solidFill>
              <a:srgbClr val="00529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753555" y="1842828"/>
            <a:ext cx="4572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多位求职者集体面试 </a:t>
            </a:r>
            <a:endParaRPr lang="en-US" altLang="zh-CN" sz="2000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一类是要求数位求职者就某个问题而</a:t>
            </a:r>
            <a:r>
              <a:rPr lang="zh-CN" altLang="en-US" sz="2000" b="1" dirty="0" smtClean="0">
                <a:solidFill>
                  <a:srgbClr val="FF92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自由进行讨论</a:t>
            </a:r>
            <a:r>
              <a:rPr lang="zh-CN" altLang="en-US" sz="2000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zh-CN" altLang="en-US" sz="2000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另一类就是要求每个求职者根据</a:t>
            </a:r>
            <a:r>
              <a:rPr lang="zh-CN" altLang="en-US" sz="2000" b="1" dirty="0" smtClean="0">
                <a:solidFill>
                  <a:srgbClr val="FF92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特定的角色及背景资料</a:t>
            </a:r>
            <a:r>
              <a:rPr lang="zh-CN" altLang="en-US" sz="2000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去进行讨论。</a:t>
            </a:r>
            <a:endParaRPr lang="en-US" altLang="zh-CN" sz="2000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000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这些讨论中：</a:t>
            </a:r>
            <a:endParaRPr lang="en-US" altLang="zh-CN" sz="2000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一般是</a:t>
            </a:r>
            <a:r>
              <a:rPr lang="zh-CN" altLang="en-US" sz="2000" b="1" dirty="0" smtClean="0">
                <a:solidFill>
                  <a:srgbClr val="FF92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没有标准答案</a:t>
            </a:r>
            <a:r>
              <a:rPr lang="zh-CN" altLang="en-US" sz="2000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，只有相对的比较</a:t>
            </a:r>
            <a:endParaRPr lang="en-US" altLang="zh-CN" sz="2000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因此要掌握时机，尽可能</a:t>
            </a:r>
            <a:r>
              <a:rPr lang="zh-CN" altLang="en-US" sz="2000" b="1" dirty="0" smtClean="0">
                <a:solidFill>
                  <a:srgbClr val="FF92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表现自己</a:t>
            </a:r>
            <a:endParaRPr lang="zh-CN" altLang="en-US" sz="2000" b="1" dirty="0" smtClean="0">
              <a:solidFill>
                <a:srgbClr val="FF921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370889" y="1855040"/>
            <a:ext cx="1170851" cy="370286"/>
            <a:chOff x="1581322" y="1497899"/>
            <a:chExt cx="1170851" cy="370286"/>
          </a:xfrm>
        </p:grpSpPr>
        <p:sp>
          <p:nvSpPr>
            <p:cNvPr id="14" name="燕尾形 13"/>
            <p:cNvSpPr/>
            <p:nvPr/>
          </p:nvSpPr>
          <p:spPr>
            <a:xfrm>
              <a:off x="1581322" y="1497899"/>
              <a:ext cx="385639" cy="370286"/>
            </a:xfrm>
            <a:prstGeom prst="chevron">
              <a:avLst>
                <a:gd name="adj" fmla="val 63915"/>
              </a:avLst>
            </a:prstGeom>
            <a:solidFill>
              <a:srgbClr val="005292"/>
            </a:solidFill>
            <a:ln>
              <a:solidFill>
                <a:srgbClr val="0052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燕尾形 17"/>
            <p:cNvSpPr/>
            <p:nvPr/>
          </p:nvSpPr>
          <p:spPr>
            <a:xfrm>
              <a:off x="1843059" y="1497899"/>
              <a:ext cx="385639" cy="370286"/>
            </a:xfrm>
            <a:prstGeom prst="chevron">
              <a:avLst>
                <a:gd name="adj" fmla="val 63915"/>
              </a:avLst>
            </a:prstGeom>
            <a:solidFill>
              <a:srgbClr val="005292"/>
            </a:solidFill>
            <a:ln>
              <a:solidFill>
                <a:srgbClr val="0052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燕尾形 18"/>
            <p:cNvSpPr/>
            <p:nvPr/>
          </p:nvSpPr>
          <p:spPr>
            <a:xfrm>
              <a:off x="2104796" y="1497899"/>
              <a:ext cx="385639" cy="370286"/>
            </a:xfrm>
            <a:prstGeom prst="chevron">
              <a:avLst>
                <a:gd name="adj" fmla="val 63915"/>
              </a:avLst>
            </a:prstGeom>
            <a:solidFill>
              <a:srgbClr val="005292"/>
            </a:solidFill>
            <a:ln>
              <a:solidFill>
                <a:srgbClr val="0052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燕尾形 19"/>
            <p:cNvSpPr/>
            <p:nvPr/>
          </p:nvSpPr>
          <p:spPr>
            <a:xfrm>
              <a:off x="2366534" y="1497899"/>
              <a:ext cx="385639" cy="370286"/>
            </a:xfrm>
            <a:prstGeom prst="chevron">
              <a:avLst>
                <a:gd name="adj" fmla="val 63915"/>
              </a:avLst>
            </a:prstGeom>
            <a:solidFill>
              <a:srgbClr val="005292"/>
            </a:solidFill>
            <a:ln>
              <a:solidFill>
                <a:srgbClr val="0052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735433"/>
            <a:ext cx="9144000" cy="101224"/>
          </a:xfrm>
          <a:prstGeom prst="rect">
            <a:avLst/>
          </a:prstGeom>
          <a:solidFill>
            <a:srgbClr val="005292"/>
          </a:solidFill>
          <a:ln>
            <a:solidFill>
              <a:srgbClr val="005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5" name="图示 14"/>
          <p:cNvGraphicFramePr/>
          <p:nvPr/>
        </p:nvGraphicFramePr>
        <p:xfrm>
          <a:off x="1532354" y="208463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6" name="文本框 9"/>
          <p:cNvSpPr txBox="1"/>
          <p:nvPr/>
        </p:nvSpPr>
        <p:spPr>
          <a:xfrm>
            <a:off x="638103" y="1141644"/>
            <a:ext cx="846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92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主要考察</a:t>
            </a:r>
            <a:endParaRPr lang="zh-CN" altLang="en-US" sz="2400" b="1" dirty="0">
              <a:solidFill>
                <a:srgbClr val="FF921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405351" y="1367689"/>
            <a:ext cx="1170851" cy="370286"/>
            <a:chOff x="1581322" y="1497899"/>
            <a:chExt cx="1170851" cy="3702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燕尾形 21"/>
            <p:cNvSpPr/>
            <p:nvPr/>
          </p:nvSpPr>
          <p:spPr>
            <a:xfrm>
              <a:off x="1581322" y="1497899"/>
              <a:ext cx="385639" cy="370286"/>
            </a:xfrm>
            <a:prstGeom prst="chevron">
              <a:avLst>
                <a:gd name="adj" fmla="val 63915"/>
              </a:avLst>
            </a:prstGeom>
            <a:solidFill>
              <a:srgbClr val="005292"/>
            </a:solidFill>
            <a:ln>
              <a:solidFill>
                <a:srgbClr val="0052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燕尾形 22"/>
            <p:cNvSpPr/>
            <p:nvPr/>
          </p:nvSpPr>
          <p:spPr>
            <a:xfrm>
              <a:off x="1843059" y="1497899"/>
              <a:ext cx="385639" cy="370286"/>
            </a:xfrm>
            <a:prstGeom prst="chevron">
              <a:avLst>
                <a:gd name="adj" fmla="val 63915"/>
              </a:avLst>
            </a:prstGeom>
            <a:solidFill>
              <a:srgbClr val="005292"/>
            </a:solidFill>
            <a:ln>
              <a:solidFill>
                <a:srgbClr val="0052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燕尾形 23"/>
            <p:cNvSpPr/>
            <p:nvPr/>
          </p:nvSpPr>
          <p:spPr>
            <a:xfrm>
              <a:off x="2104796" y="1497899"/>
              <a:ext cx="385639" cy="370286"/>
            </a:xfrm>
            <a:prstGeom prst="chevron">
              <a:avLst>
                <a:gd name="adj" fmla="val 63915"/>
              </a:avLst>
            </a:prstGeom>
            <a:solidFill>
              <a:srgbClr val="005292"/>
            </a:solidFill>
            <a:ln>
              <a:solidFill>
                <a:srgbClr val="0052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燕尾形 24"/>
            <p:cNvSpPr/>
            <p:nvPr/>
          </p:nvSpPr>
          <p:spPr>
            <a:xfrm>
              <a:off x="2366534" y="1497899"/>
              <a:ext cx="385639" cy="370286"/>
            </a:xfrm>
            <a:prstGeom prst="chevron">
              <a:avLst>
                <a:gd name="adj" fmla="val 63915"/>
              </a:avLst>
            </a:prstGeom>
            <a:solidFill>
              <a:srgbClr val="005292"/>
            </a:solidFill>
            <a:ln>
              <a:solidFill>
                <a:srgbClr val="0052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24356" y="89103"/>
            <a:ext cx="2003292" cy="706755"/>
            <a:chOff x="2576448" y="357222"/>
            <a:chExt cx="2003292" cy="706755"/>
          </a:xfrm>
        </p:grpSpPr>
        <p:sp>
          <p:nvSpPr>
            <p:cNvPr id="8" name="文本框 7"/>
            <p:cNvSpPr txBox="1"/>
            <p:nvPr/>
          </p:nvSpPr>
          <p:spPr>
            <a:xfrm>
              <a:off x="2576448" y="357222"/>
              <a:ext cx="236653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endParaRPr lang="zh-CN" altLang="en-US" sz="4000" dirty="0">
                <a:solidFill>
                  <a:srgbClr val="005292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813350" y="448582"/>
              <a:ext cx="17663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 dirty="0" smtClean="0">
                  <a:solidFill>
                    <a:srgbClr val="00529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集体面试</a:t>
              </a:r>
              <a:endParaRPr lang="en-US" altLang="zh-CN" sz="2800" b="1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24356" y="89103"/>
            <a:ext cx="5411470" cy="706755"/>
            <a:chOff x="2576448" y="357222"/>
            <a:chExt cx="5411470" cy="706755"/>
          </a:xfrm>
        </p:grpSpPr>
        <p:sp>
          <p:nvSpPr>
            <p:cNvPr id="3" name="文本框 2"/>
            <p:cNvSpPr txBox="1"/>
            <p:nvPr/>
          </p:nvSpPr>
          <p:spPr>
            <a:xfrm>
              <a:off x="2576448" y="357222"/>
              <a:ext cx="236653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000" dirty="0">
                <a:solidFill>
                  <a:srgbClr val="005292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2709798" y="441042"/>
              <a:ext cx="527812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00529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无领导小组讨论</a:t>
              </a:r>
              <a:endParaRPr lang="en-US" altLang="zh-CN" sz="2800" b="1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0" y="735433"/>
            <a:ext cx="9144000" cy="101224"/>
          </a:xfrm>
          <a:prstGeom prst="rect">
            <a:avLst/>
          </a:prstGeom>
          <a:solidFill>
            <a:srgbClr val="005292"/>
          </a:solidFill>
          <a:ln>
            <a:solidFill>
              <a:srgbClr val="005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899498" y="2161955"/>
            <a:ext cx="2296849" cy="2319099"/>
          </a:xfrm>
          <a:prstGeom prst="ellipse">
            <a:avLst/>
          </a:prstGeom>
          <a:blipFill dpi="0" rotWithShape="1">
            <a:blip r:embed="rId1" cstate="print"/>
            <a:srcRect/>
            <a:stretch>
              <a:fillRect l="-2000" t="-12000" r="-37000" b="-29000"/>
            </a:stretch>
          </a:blipFill>
          <a:ln w="28575">
            <a:solidFill>
              <a:srgbClr val="00529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204938" y="1809049"/>
            <a:ext cx="3708400" cy="4342369"/>
          </a:xfrm>
          <a:prstGeom prst="rect">
            <a:avLst/>
          </a:prstGeom>
          <a:noFill/>
        </p:spPr>
        <p:txBody>
          <a:bodyPr/>
          <a:lstStyle/>
          <a:p>
            <a:pPr marR="0" lvl="0" indent="-228600" fontAlgn="auto"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sz="2000" b="1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主题：</a:t>
            </a:r>
            <a:r>
              <a:rPr lang="zh-CN" altLang="en-US" sz="2000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与工作相关</a:t>
            </a:r>
            <a:endParaRPr lang="en-US" altLang="zh-CN" sz="2000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indent="-228600" fontAlgn="auto"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sz="2000" b="1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人数：</a:t>
            </a:r>
            <a:r>
              <a:rPr lang="en-US" altLang="zh-CN" sz="2000" b="1" dirty="0" smtClean="0">
                <a:solidFill>
                  <a:srgbClr val="FF92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000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人内，一般</a:t>
            </a:r>
            <a:r>
              <a:rPr lang="en-US" altLang="zh-CN" sz="2000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6-8</a:t>
            </a:r>
            <a:r>
              <a:rPr lang="zh-CN" altLang="en-US" sz="2000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endParaRPr lang="en-US" altLang="zh-CN" sz="2000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indent="-228600" fontAlgn="auto"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sz="2000" b="1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时间：</a:t>
            </a:r>
            <a:r>
              <a:rPr lang="en-US" altLang="zh-CN" sz="2000" b="1" dirty="0" smtClean="0">
                <a:solidFill>
                  <a:srgbClr val="FF92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b="1" dirty="0" smtClean="0">
                <a:solidFill>
                  <a:srgbClr val="FF92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</a:t>
            </a:r>
            <a:r>
              <a:rPr lang="zh-CN" altLang="en-US" sz="2000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</a:t>
            </a:r>
            <a:endParaRPr lang="en-US" altLang="zh-CN" sz="2000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indent="-228600" fontAlgn="auto"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sz="2000" b="1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检测考生能力：</a:t>
            </a:r>
            <a:endParaRPr lang="en-US" altLang="zh-CN" sz="2000" b="1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indent="-228600" fontAlgn="auto"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sz="2000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组织协调能力、口头表达能力、辩论能力、说服能力、情绪稳定性、处理人际关系的技巧，非语言沟通能力等</a:t>
            </a:r>
            <a:endParaRPr lang="en-US" altLang="zh-CN" sz="2000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indent="-228600" fontAlgn="auto"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sz="2000" b="1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目的：</a:t>
            </a:r>
            <a:r>
              <a:rPr lang="zh-CN" altLang="en-US" sz="2000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能力跟素质是否达到拟任岗位的团体气氛</a:t>
            </a:r>
            <a:endParaRPr lang="en-US" altLang="zh-CN" sz="2000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zh-CN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sp>
        <p:nvSpPr>
          <p:cNvPr id="9" name="文本框 9"/>
          <p:cNvSpPr txBox="1"/>
          <p:nvPr/>
        </p:nvSpPr>
        <p:spPr>
          <a:xfrm>
            <a:off x="457480" y="938444"/>
            <a:ext cx="846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92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一般模式</a:t>
            </a:r>
            <a:endParaRPr lang="zh-CN" altLang="en-US" sz="2400" b="1" dirty="0">
              <a:solidFill>
                <a:srgbClr val="FF921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224728" y="1164489"/>
            <a:ext cx="1170851" cy="370286"/>
            <a:chOff x="1581322" y="1497899"/>
            <a:chExt cx="1170851" cy="3702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燕尾形 10"/>
            <p:cNvSpPr/>
            <p:nvPr/>
          </p:nvSpPr>
          <p:spPr>
            <a:xfrm>
              <a:off x="1581322" y="1497899"/>
              <a:ext cx="385639" cy="370286"/>
            </a:xfrm>
            <a:prstGeom prst="chevron">
              <a:avLst>
                <a:gd name="adj" fmla="val 63915"/>
              </a:avLst>
            </a:prstGeom>
            <a:solidFill>
              <a:srgbClr val="005292"/>
            </a:solidFill>
            <a:ln>
              <a:solidFill>
                <a:srgbClr val="0052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燕尾形 11"/>
            <p:cNvSpPr/>
            <p:nvPr/>
          </p:nvSpPr>
          <p:spPr>
            <a:xfrm>
              <a:off x="1843059" y="1497899"/>
              <a:ext cx="385639" cy="370286"/>
            </a:xfrm>
            <a:prstGeom prst="chevron">
              <a:avLst>
                <a:gd name="adj" fmla="val 63915"/>
              </a:avLst>
            </a:prstGeom>
            <a:solidFill>
              <a:srgbClr val="005292"/>
            </a:solidFill>
            <a:ln>
              <a:solidFill>
                <a:srgbClr val="0052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燕尾形 12"/>
            <p:cNvSpPr/>
            <p:nvPr/>
          </p:nvSpPr>
          <p:spPr>
            <a:xfrm>
              <a:off x="2104796" y="1497899"/>
              <a:ext cx="385639" cy="370286"/>
            </a:xfrm>
            <a:prstGeom prst="chevron">
              <a:avLst>
                <a:gd name="adj" fmla="val 63915"/>
              </a:avLst>
            </a:prstGeom>
            <a:solidFill>
              <a:srgbClr val="005292"/>
            </a:solidFill>
            <a:ln>
              <a:solidFill>
                <a:srgbClr val="0052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燕尾形 13"/>
            <p:cNvSpPr/>
            <p:nvPr/>
          </p:nvSpPr>
          <p:spPr>
            <a:xfrm>
              <a:off x="2366534" y="1497899"/>
              <a:ext cx="385639" cy="370286"/>
            </a:xfrm>
            <a:prstGeom prst="chevron">
              <a:avLst>
                <a:gd name="adj" fmla="val 63915"/>
              </a:avLst>
            </a:prstGeom>
            <a:solidFill>
              <a:srgbClr val="005292"/>
            </a:solidFill>
            <a:ln>
              <a:solidFill>
                <a:srgbClr val="0052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24356" y="89023"/>
            <a:ext cx="4871676" cy="706835"/>
            <a:chOff x="2576448" y="357142"/>
            <a:chExt cx="4871676" cy="706835"/>
          </a:xfrm>
        </p:grpSpPr>
        <p:sp>
          <p:nvSpPr>
            <p:cNvPr id="3" name="文本框 2"/>
            <p:cNvSpPr txBox="1"/>
            <p:nvPr/>
          </p:nvSpPr>
          <p:spPr>
            <a:xfrm>
              <a:off x="2576448" y="357222"/>
              <a:ext cx="236653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000" dirty="0">
                <a:solidFill>
                  <a:srgbClr val="005292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2813350" y="357142"/>
              <a:ext cx="46347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00529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无领导小组讨论</a:t>
              </a:r>
              <a:endParaRPr lang="en-US" altLang="zh-CN" sz="2800" b="1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0" y="735433"/>
            <a:ext cx="9144000" cy="101224"/>
          </a:xfrm>
          <a:prstGeom prst="rect">
            <a:avLst/>
          </a:prstGeom>
          <a:solidFill>
            <a:srgbClr val="005292"/>
          </a:solidFill>
          <a:ln>
            <a:solidFill>
              <a:srgbClr val="005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899498" y="2161955"/>
            <a:ext cx="2296849" cy="2319099"/>
          </a:xfrm>
          <a:prstGeom prst="ellipse">
            <a:avLst/>
          </a:prstGeom>
          <a:blipFill dpi="0" rotWithShape="1">
            <a:blip r:embed="rId1" cstate="print"/>
            <a:srcRect/>
            <a:stretch>
              <a:fillRect l="-2000" t="-12000" r="-37000" b="-29000"/>
            </a:stretch>
          </a:blipFill>
          <a:ln w="28575">
            <a:solidFill>
              <a:srgbClr val="00529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9"/>
          <p:cNvSpPr txBox="1"/>
          <p:nvPr/>
        </p:nvSpPr>
        <p:spPr>
          <a:xfrm>
            <a:off x="433730" y="1116574"/>
            <a:ext cx="846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92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特点</a:t>
            </a:r>
            <a:endParaRPr lang="zh-CN" altLang="en-US" sz="2400" b="1" dirty="0">
              <a:solidFill>
                <a:srgbClr val="FF921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224728" y="1164489"/>
            <a:ext cx="1170851" cy="370286"/>
            <a:chOff x="1581322" y="1497899"/>
            <a:chExt cx="1170851" cy="3702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燕尾形 10"/>
            <p:cNvSpPr/>
            <p:nvPr/>
          </p:nvSpPr>
          <p:spPr>
            <a:xfrm>
              <a:off x="1581322" y="1497899"/>
              <a:ext cx="385639" cy="370286"/>
            </a:xfrm>
            <a:prstGeom prst="chevron">
              <a:avLst>
                <a:gd name="adj" fmla="val 63915"/>
              </a:avLst>
            </a:prstGeom>
            <a:solidFill>
              <a:srgbClr val="005292"/>
            </a:solidFill>
            <a:ln>
              <a:solidFill>
                <a:srgbClr val="0052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燕尾形 11"/>
            <p:cNvSpPr/>
            <p:nvPr/>
          </p:nvSpPr>
          <p:spPr>
            <a:xfrm>
              <a:off x="1843059" y="1497899"/>
              <a:ext cx="385639" cy="370286"/>
            </a:xfrm>
            <a:prstGeom prst="chevron">
              <a:avLst>
                <a:gd name="adj" fmla="val 63915"/>
              </a:avLst>
            </a:prstGeom>
            <a:solidFill>
              <a:srgbClr val="005292"/>
            </a:solidFill>
            <a:ln>
              <a:solidFill>
                <a:srgbClr val="0052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燕尾形 12"/>
            <p:cNvSpPr/>
            <p:nvPr/>
          </p:nvSpPr>
          <p:spPr>
            <a:xfrm>
              <a:off x="2104796" y="1497899"/>
              <a:ext cx="385639" cy="370286"/>
            </a:xfrm>
            <a:prstGeom prst="chevron">
              <a:avLst>
                <a:gd name="adj" fmla="val 63915"/>
              </a:avLst>
            </a:prstGeom>
            <a:solidFill>
              <a:srgbClr val="005292"/>
            </a:solidFill>
            <a:ln>
              <a:solidFill>
                <a:srgbClr val="0052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燕尾形 13"/>
            <p:cNvSpPr/>
            <p:nvPr/>
          </p:nvSpPr>
          <p:spPr>
            <a:xfrm>
              <a:off x="2366534" y="1497899"/>
              <a:ext cx="385639" cy="370286"/>
            </a:xfrm>
            <a:prstGeom prst="chevron">
              <a:avLst>
                <a:gd name="adj" fmla="val 63915"/>
              </a:avLst>
            </a:prstGeom>
            <a:solidFill>
              <a:srgbClr val="005292"/>
            </a:solidFill>
            <a:ln>
              <a:solidFill>
                <a:srgbClr val="0052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4772892" y="1884218"/>
            <a:ext cx="3789218" cy="2165267"/>
          </a:xfrm>
          <a:prstGeom prst="rect">
            <a:avLst/>
          </a:prstGeom>
        </p:spPr>
        <p:txBody>
          <a:bodyPr/>
          <a:lstStyle/>
          <a:p>
            <a:pPr indent="-228600">
              <a:lnSpc>
                <a:spcPct val="250000"/>
              </a:lnSpc>
              <a:spcBef>
                <a:spcPts val="1000"/>
              </a:spcBef>
            </a:pPr>
            <a:r>
              <a:rPr lang="zh-CN" altLang="en-US" sz="2000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无特定角色、</a:t>
            </a:r>
            <a:r>
              <a:rPr lang="zh-CN" altLang="en-US" sz="2000" b="1" dirty="0" smtClean="0">
                <a:solidFill>
                  <a:srgbClr val="FF92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平等</a:t>
            </a:r>
            <a:r>
              <a:rPr lang="zh-CN" altLang="en-US" sz="2000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角色</a:t>
            </a:r>
            <a:endParaRPr lang="en-US" altLang="zh-CN" sz="2000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228600">
              <a:lnSpc>
                <a:spcPct val="250000"/>
              </a:lnSpc>
              <a:spcBef>
                <a:spcPts val="1000"/>
              </a:spcBef>
            </a:pPr>
            <a:r>
              <a:rPr lang="zh-CN" altLang="en-US" sz="2000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不指定领导，也不指定位置</a:t>
            </a:r>
            <a:endParaRPr lang="en-US" altLang="zh-CN" sz="2000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228600">
              <a:lnSpc>
                <a:spcPct val="250000"/>
              </a:lnSpc>
              <a:spcBef>
                <a:spcPts val="1000"/>
              </a:spcBef>
            </a:pPr>
            <a:r>
              <a:rPr lang="zh-CN" altLang="en-US" sz="2000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让考生</a:t>
            </a:r>
            <a:r>
              <a:rPr lang="zh-CN" altLang="en-US" sz="2000" b="1" dirty="0" smtClean="0">
                <a:solidFill>
                  <a:srgbClr val="FF92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自行</a:t>
            </a:r>
            <a:r>
              <a:rPr lang="zh-CN" altLang="en-US" sz="2000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安排、自行组织 </a:t>
            </a:r>
            <a:endParaRPr lang="en-US" altLang="zh-CN" sz="2000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228600">
              <a:lnSpc>
                <a:spcPct val="250000"/>
              </a:lnSpc>
              <a:spcBef>
                <a:spcPts val="1000"/>
              </a:spcBef>
            </a:pPr>
            <a:r>
              <a:rPr lang="zh-CN" altLang="en-US" sz="2000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考官观察所有学生</a:t>
            </a:r>
            <a:endParaRPr lang="en-US" altLang="zh-CN" sz="2000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942762" y="2080486"/>
            <a:ext cx="642022" cy="642022"/>
          </a:xfrm>
          <a:prstGeom prst="ellipse">
            <a:avLst/>
          </a:prstGeom>
          <a:solidFill>
            <a:srgbClr val="00529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3942762" y="4816775"/>
            <a:ext cx="642022" cy="642022"/>
          </a:xfrm>
          <a:prstGeom prst="ellipse">
            <a:avLst/>
          </a:prstGeom>
          <a:solidFill>
            <a:srgbClr val="00529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942762" y="3904678"/>
            <a:ext cx="642022" cy="642022"/>
          </a:xfrm>
          <a:prstGeom prst="ellipse">
            <a:avLst/>
          </a:prstGeom>
          <a:solidFill>
            <a:srgbClr val="00529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3942762" y="2992582"/>
            <a:ext cx="642022" cy="642022"/>
          </a:xfrm>
          <a:prstGeom prst="ellipse">
            <a:avLst/>
          </a:prstGeom>
          <a:solidFill>
            <a:srgbClr val="00529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33"/>
          <p:cNvSpPr txBox="1"/>
          <p:nvPr/>
        </p:nvSpPr>
        <p:spPr>
          <a:xfrm>
            <a:off x="4035349" y="2017896"/>
            <a:ext cx="2990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Impact" panose="020B0806030902050204" pitchFamily="34" charset="0"/>
              </a:rPr>
              <a:t>1</a:t>
            </a:r>
            <a:endParaRPr lang="zh-CN" altLang="en-US" sz="4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1" name="文本框 35"/>
          <p:cNvSpPr txBox="1"/>
          <p:nvPr/>
        </p:nvSpPr>
        <p:spPr>
          <a:xfrm>
            <a:off x="4035349" y="2941072"/>
            <a:ext cx="2990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Impact" panose="020B0806030902050204" pitchFamily="34" charset="0"/>
              </a:rPr>
              <a:t>2</a:t>
            </a:r>
            <a:endParaRPr lang="zh-CN" altLang="en-US" sz="4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2" name="文本框 36"/>
          <p:cNvSpPr txBox="1"/>
          <p:nvPr/>
        </p:nvSpPr>
        <p:spPr>
          <a:xfrm>
            <a:off x="4035349" y="3848523"/>
            <a:ext cx="2990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Impact" panose="020B0806030902050204" pitchFamily="34" charset="0"/>
              </a:rPr>
              <a:t>3</a:t>
            </a:r>
            <a:endParaRPr lang="zh-CN" altLang="en-US" sz="4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3" name="文本框 37"/>
          <p:cNvSpPr txBox="1"/>
          <p:nvPr/>
        </p:nvSpPr>
        <p:spPr>
          <a:xfrm>
            <a:off x="4035349" y="4751721"/>
            <a:ext cx="2990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Impact" panose="020B0806030902050204" pitchFamily="34" charset="0"/>
              </a:rPr>
              <a:t>4</a:t>
            </a:r>
            <a:endParaRPr lang="zh-CN" altLang="en-US" sz="4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735433"/>
            <a:ext cx="9144000" cy="101224"/>
          </a:xfrm>
          <a:prstGeom prst="rect">
            <a:avLst/>
          </a:prstGeom>
          <a:solidFill>
            <a:srgbClr val="005292"/>
          </a:solidFill>
          <a:ln>
            <a:solidFill>
              <a:srgbClr val="005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Picture 5" descr="122360956101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600408" y="1061346"/>
            <a:ext cx="5845420" cy="4273203"/>
          </a:xfrm>
          <a:prstGeom prst="rect">
            <a:avLst/>
          </a:prstGeom>
          <a:noFill/>
          <a:ln w="38100">
            <a:solidFill>
              <a:srgbClr val="660033"/>
            </a:solidFill>
            <a:miter lim="800000"/>
            <a:headEnd/>
            <a:tailEnd/>
          </a:ln>
        </p:spPr>
      </p:pic>
      <p:sp>
        <p:nvSpPr>
          <p:cNvPr id="25" name="矩形 24"/>
          <p:cNvSpPr/>
          <p:nvPr/>
        </p:nvSpPr>
        <p:spPr>
          <a:xfrm>
            <a:off x="1140030" y="5528401"/>
            <a:ext cx="67333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讨论一般采用</a:t>
            </a:r>
            <a:r>
              <a:rPr lang="zh-CN" altLang="en-US" sz="2000" b="1" dirty="0" smtClean="0">
                <a:solidFill>
                  <a:srgbClr val="FF92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圆桌会议</a:t>
            </a:r>
            <a:r>
              <a:rPr lang="zh-CN" altLang="en-US" sz="2000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式，面试官在四边，或集中在一边，以利于观察</a:t>
            </a:r>
            <a:endParaRPr lang="zh-CN" altLang="en-US" sz="2000" dirty="0"/>
          </a:p>
        </p:txBody>
      </p:sp>
      <p:grpSp>
        <p:nvGrpSpPr>
          <p:cNvPr id="7" name="组合 6"/>
          <p:cNvGrpSpPr/>
          <p:nvPr/>
        </p:nvGrpSpPr>
        <p:grpSpPr>
          <a:xfrm>
            <a:off x="324356" y="89023"/>
            <a:ext cx="4871676" cy="706835"/>
            <a:chOff x="2576448" y="357142"/>
            <a:chExt cx="4871676" cy="706835"/>
          </a:xfrm>
        </p:grpSpPr>
        <p:sp>
          <p:nvSpPr>
            <p:cNvPr id="8" name="文本框 7"/>
            <p:cNvSpPr txBox="1"/>
            <p:nvPr/>
          </p:nvSpPr>
          <p:spPr>
            <a:xfrm>
              <a:off x="2576448" y="357222"/>
              <a:ext cx="236653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endParaRPr lang="zh-CN" altLang="en-US" sz="4000" dirty="0">
                <a:solidFill>
                  <a:srgbClr val="005292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813350" y="357142"/>
              <a:ext cx="46347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 dirty="0" smtClean="0">
                  <a:solidFill>
                    <a:srgbClr val="00529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无领导小组讨论</a:t>
              </a:r>
              <a:endParaRPr lang="en-US" altLang="zh-CN" sz="2800" b="1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735433"/>
            <a:ext cx="9144000" cy="101224"/>
          </a:xfrm>
          <a:prstGeom prst="rect">
            <a:avLst/>
          </a:prstGeom>
          <a:solidFill>
            <a:srgbClr val="005292"/>
          </a:solidFill>
          <a:ln>
            <a:solidFill>
              <a:srgbClr val="005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-4495305" y="1757547"/>
            <a:ext cx="1217716" cy="522515"/>
          </a:xfrm>
          <a:prstGeom prst="rect">
            <a:avLst/>
          </a:prstGeom>
        </p:spPr>
        <p:txBody>
          <a:bodyPr/>
          <a:lstStyle/>
          <a:p>
            <a:pPr marL="609600" lvl="0" indent="-609600">
              <a:spcBef>
                <a:spcPts val="1000"/>
              </a:spcBef>
              <a:defRPr/>
            </a:pPr>
            <a:endParaRPr lang="zh-CN" altLang="en-US" sz="2000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059740" y="1917128"/>
            <a:ext cx="45719" cy="288000"/>
          </a:xfrm>
          <a:prstGeom prst="rect">
            <a:avLst/>
          </a:prstGeom>
          <a:solidFill>
            <a:srgbClr val="007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3862073" y="1422867"/>
            <a:ext cx="444594" cy="612735"/>
            <a:chOff x="2436336" y="1596953"/>
            <a:chExt cx="444594" cy="612735"/>
          </a:xfrm>
        </p:grpSpPr>
        <p:sp>
          <p:nvSpPr>
            <p:cNvPr id="11" name="任意多边形 10"/>
            <p:cNvSpPr/>
            <p:nvPr/>
          </p:nvSpPr>
          <p:spPr>
            <a:xfrm>
              <a:off x="2436336" y="1673014"/>
              <a:ext cx="444594" cy="536674"/>
            </a:xfrm>
            <a:custGeom>
              <a:avLst/>
              <a:gdLst>
                <a:gd name="connsiteX0" fmla="*/ 403411 w 806822"/>
                <a:gd name="connsiteY0" fmla="*/ 76829 h 973923"/>
                <a:gd name="connsiteX1" fmla="*/ 76828 w 806822"/>
                <a:gd name="connsiteY1" fmla="*/ 403412 h 973923"/>
                <a:gd name="connsiteX2" fmla="*/ 403411 w 806822"/>
                <a:gd name="connsiteY2" fmla="*/ 729995 h 973923"/>
                <a:gd name="connsiteX3" fmla="*/ 729994 w 806822"/>
                <a:gd name="connsiteY3" fmla="*/ 403412 h 973923"/>
                <a:gd name="connsiteX4" fmla="*/ 403411 w 806822"/>
                <a:gd name="connsiteY4" fmla="*/ 76829 h 973923"/>
                <a:gd name="connsiteX5" fmla="*/ 403412 w 806822"/>
                <a:gd name="connsiteY5" fmla="*/ 0 h 973923"/>
                <a:gd name="connsiteX6" fmla="*/ 688667 w 806822"/>
                <a:gd name="connsiteY6" fmla="*/ 118156 h 973923"/>
                <a:gd name="connsiteX7" fmla="*/ 688666 w 806822"/>
                <a:gd name="connsiteY7" fmla="*/ 118157 h 973923"/>
                <a:gd name="connsiteX8" fmla="*/ 688666 w 806822"/>
                <a:gd name="connsiteY8" fmla="*/ 688668 h 973923"/>
                <a:gd name="connsiteX9" fmla="*/ 403412 w 806822"/>
                <a:gd name="connsiteY9" fmla="*/ 973923 h 973923"/>
                <a:gd name="connsiteX10" fmla="*/ 118156 w 806822"/>
                <a:gd name="connsiteY10" fmla="*/ 688667 h 973923"/>
                <a:gd name="connsiteX11" fmla="*/ 118156 w 806822"/>
                <a:gd name="connsiteY11" fmla="*/ 118156 h 973923"/>
                <a:gd name="connsiteX12" fmla="*/ 403412 w 806822"/>
                <a:gd name="connsiteY12" fmla="*/ 0 h 973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6822" h="973923">
                  <a:moveTo>
                    <a:pt x="403411" y="76829"/>
                  </a:moveTo>
                  <a:cubicBezTo>
                    <a:pt x="223044" y="76829"/>
                    <a:pt x="76828" y="223045"/>
                    <a:pt x="76828" y="403412"/>
                  </a:cubicBezTo>
                  <a:cubicBezTo>
                    <a:pt x="76828" y="583779"/>
                    <a:pt x="223044" y="729995"/>
                    <a:pt x="403411" y="729995"/>
                  </a:cubicBezTo>
                  <a:cubicBezTo>
                    <a:pt x="583778" y="729995"/>
                    <a:pt x="729994" y="583779"/>
                    <a:pt x="729994" y="403412"/>
                  </a:cubicBezTo>
                  <a:cubicBezTo>
                    <a:pt x="729994" y="223045"/>
                    <a:pt x="583778" y="76829"/>
                    <a:pt x="403411" y="76829"/>
                  </a:cubicBezTo>
                  <a:close/>
                  <a:moveTo>
                    <a:pt x="403412" y="0"/>
                  </a:moveTo>
                  <a:cubicBezTo>
                    <a:pt x="506654" y="0"/>
                    <a:pt x="609896" y="39385"/>
                    <a:pt x="688667" y="118156"/>
                  </a:cubicBezTo>
                  <a:lnTo>
                    <a:pt x="688666" y="118157"/>
                  </a:lnTo>
                  <a:cubicBezTo>
                    <a:pt x="846208" y="275699"/>
                    <a:pt x="846208" y="531126"/>
                    <a:pt x="688666" y="688668"/>
                  </a:cubicBezTo>
                  <a:lnTo>
                    <a:pt x="403412" y="973923"/>
                  </a:lnTo>
                  <a:lnTo>
                    <a:pt x="118156" y="688667"/>
                  </a:lnTo>
                  <a:cubicBezTo>
                    <a:pt x="-39386" y="531125"/>
                    <a:pt x="-39386" y="275699"/>
                    <a:pt x="118156" y="118156"/>
                  </a:cubicBezTo>
                  <a:cubicBezTo>
                    <a:pt x="196927" y="39385"/>
                    <a:pt x="300169" y="0"/>
                    <a:pt x="403412" y="0"/>
                  </a:cubicBezTo>
                  <a:close/>
                </a:path>
              </a:pathLst>
            </a:custGeom>
            <a:solidFill>
              <a:srgbClr val="0072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9"/>
            <p:cNvSpPr txBox="1"/>
            <p:nvPr/>
          </p:nvSpPr>
          <p:spPr>
            <a:xfrm>
              <a:off x="2472387" y="1596953"/>
              <a:ext cx="319376" cy="484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solidFill>
                    <a:srgbClr val="005292"/>
                  </a:solidFill>
                  <a:latin typeface="Impact" panose="020B0806030902050204" pitchFamily="34" charset="0"/>
                </a:rPr>
                <a:t>1</a:t>
              </a:r>
              <a:endParaRPr lang="zh-CN" altLang="en-US" sz="3200" dirty="0">
                <a:solidFill>
                  <a:srgbClr val="005292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862073" y="2112162"/>
            <a:ext cx="444594" cy="612735"/>
            <a:chOff x="2436336" y="1596953"/>
            <a:chExt cx="444594" cy="612735"/>
          </a:xfrm>
        </p:grpSpPr>
        <p:sp>
          <p:nvSpPr>
            <p:cNvPr id="14" name="任意多边形 13"/>
            <p:cNvSpPr/>
            <p:nvPr/>
          </p:nvSpPr>
          <p:spPr>
            <a:xfrm>
              <a:off x="2436336" y="1673014"/>
              <a:ext cx="444594" cy="536674"/>
            </a:xfrm>
            <a:custGeom>
              <a:avLst/>
              <a:gdLst>
                <a:gd name="connsiteX0" fmla="*/ 403411 w 806822"/>
                <a:gd name="connsiteY0" fmla="*/ 76829 h 973923"/>
                <a:gd name="connsiteX1" fmla="*/ 76828 w 806822"/>
                <a:gd name="connsiteY1" fmla="*/ 403412 h 973923"/>
                <a:gd name="connsiteX2" fmla="*/ 403411 w 806822"/>
                <a:gd name="connsiteY2" fmla="*/ 729995 h 973923"/>
                <a:gd name="connsiteX3" fmla="*/ 729994 w 806822"/>
                <a:gd name="connsiteY3" fmla="*/ 403412 h 973923"/>
                <a:gd name="connsiteX4" fmla="*/ 403411 w 806822"/>
                <a:gd name="connsiteY4" fmla="*/ 76829 h 973923"/>
                <a:gd name="connsiteX5" fmla="*/ 403412 w 806822"/>
                <a:gd name="connsiteY5" fmla="*/ 0 h 973923"/>
                <a:gd name="connsiteX6" fmla="*/ 688667 w 806822"/>
                <a:gd name="connsiteY6" fmla="*/ 118156 h 973923"/>
                <a:gd name="connsiteX7" fmla="*/ 688666 w 806822"/>
                <a:gd name="connsiteY7" fmla="*/ 118157 h 973923"/>
                <a:gd name="connsiteX8" fmla="*/ 688666 w 806822"/>
                <a:gd name="connsiteY8" fmla="*/ 688668 h 973923"/>
                <a:gd name="connsiteX9" fmla="*/ 403412 w 806822"/>
                <a:gd name="connsiteY9" fmla="*/ 973923 h 973923"/>
                <a:gd name="connsiteX10" fmla="*/ 118156 w 806822"/>
                <a:gd name="connsiteY10" fmla="*/ 688667 h 973923"/>
                <a:gd name="connsiteX11" fmla="*/ 118156 w 806822"/>
                <a:gd name="connsiteY11" fmla="*/ 118156 h 973923"/>
                <a:gd name="connsiteX12" fmla="*/ 403412 w 806822"/>
                <a:gd name="connsiteY12" fmla="*/ 0 h 973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6822" h="973923">
                  <a:moveTo>
                    <a:pt x="403411" y="76829"/>
                  </a:moveTo>
                  <a:cubicBezTo>
                    <a:pt x="223044" y="76829"/>
                    <a:pt x="76828" y="223045"/>
                    <a:pt x="76828" y="403412"/>
                  </a:cubicBezTo>
                  <a:cubicBezTo>
                    <a:pt x="76828" y="583779"/>
                    <a:pt x="223044" y="729995"/>
                    <a:pt x="403411" y="729995"/>
                  </a:cubicBezTo>
                  <a:cubicBezTo>
                    <a:pt x="583778" y="729995"/>
                    <a:pt x="729994" y="583779"/>
                    <a:pt x="729994" y="403412"/>
                  </a:cubicBezTo>
                  <a:cubicBezTo>
                    <a:pt x="729994" y="223045"/>
                    <a:pt x="583778" y="76829"/>
                    <a:pt x="403411" y="76829"/>
                  </a:cubicBezTo>
                  <a:close/>
                  <a:moveTo>
                    <a:pt x="403412" y="0"/>
                  </a:moveTo>
                  <a:cubicBezTo>
                    <a:pt x="506654" y="0"/>
                    <a:pt x="609896" y="39385"/>
                    <a:pt x="688667" y="118156"/>
                  </a:cubicBezTo>
                  <a:lnTo>
                    <a:pt x="688666" y="118157"/>
                  </a:lnTo>
                  <a:cubicBezTo>
                    <a:pt x="846208" y="275699"/>
                    <a:pt x="846208" y="531126"/>
                    <a:pt x="688666" y="688668"/>
                  </a:cubicBezTo>
                  <a:lnTo>
                    <a:pt x="403412" y="973923"/>
                  </a:lnTo>
                  <a:lnTo>
                    <a:pt x="118156" y="688667"/>
                  </a:lnTo>
                  <a:cubicBezTo>
                    <a:pt x="-39386" y="531125"/>
                    <a:pt x="-39386" y="275699"/>
                    <a:pt x="118156" y="118156"/>
                  </a:cubicBezTo>
                  <a:cubicBezTo>
                    <a:pt x="196927" y="39385"/>
                    <a:pt x="300169" y="0"/>
                    <a:pt x="403412" y="0"/>
                  </a:cubicBezTo>
                  <a:close/>
                </a:path>
              </a:pathLst>
            </a:custGeom>
            <a:solidFill>
              <a:srgbClr val="0072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44"/>
            <p:cNvSpPr txBox="1"/>
            <p:nvPr/>
          </p:nvSpPr>
          <p:spPr>
            <a:xfrm>
              <a:off x="2472387" y="1596953"/>
              <a:ext cx="3193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solidFill>
                    <a:srgbClr val="005292"/>
                  </a:solidFill>
                  <a:latin typeface="Impact" panose="020B0806030902050204" pitchFamily="34" charset="0"/>
                </a:rPr>
                <a:t>2</a:t>
              </a:r>
              <a:endParaRPr lang="zh-CN" altLang="en-US" sz="3200" dirty="0">
                <a:solidFill>
                  <a:srgbClr val="005292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862073" y="2801457"/>
            <a:ext cx="444594" cy="612735"/>
            <a:chOff x="2436336" y="1596953"/>
            <a:chExt cx="444594" cy="612735"/>
          </a:xfrm>
        </p:grpSpPr>
        <p:sp>
          <p:nvSpPr>
            <p:cNvPr id="17" name="任意多边形 16"/>
            <p:cNvSpPr/>
            <p:nvPr/>
          </p:nvSpPr>
          <p:spPr>
            <a:xfrm>
              <a:off x="2436336" y="1673014"/>
              <a:ext cx="444594" cy="536674"/>
            </a:xfrm>
            <a:custGeom>
              <a:avLst/>
              <a:gdLst>
                <a:gd name="connsiteX0" fmla="*/ 403411 w 806822"/>
                <a:gd name="connsiteY0" fmla="*/ 76829 h 973923"/>
                <a:gd name="connsiteX1" fmla="*/ 76828 w 806822"/>
                <a:gd name="connsiteY1" fmla="*/ 403412 h 973923"/>
                <a:gd name="connsiteX2" fmla="*/ 403411 w 806822"/>
                <a:gd name="connsiteY2" fmla="*/ 729995 h 973923"/>
                <a:gd name="connsiteX3" fmla="*/ 729994 w 806822"/>
                <a:gd name="connsiteY3" fmla="*/ 403412 h 973923"/>
                <a:gd name="connsiteX4" fmla="*/ 403411 w 806822"/>
                <a:gd name="connsiteY4" fmla="*/ 76829 h 973923"/>
                <a:gd name="connsiteX5" fmla="*/ 403412 w 806822"/>
                <a:gd name="connsiteY5" fmla="*/ 0 h 973923"/>
                <a:gd name="connsiteX6" fmla="*/ 688667 w 806822"/>
                <a:gd name="connsiteY6" fmla="*/ 118156 h 973923"/>
                <a:gd name="connsiteX7" fmla="*/ 688666 w 806822"/>
                <a:gd name="connsiteY7" fmla="*/ 118157 h 973923"/>
                <a:gd name="connsiteX8" fmla="*/ 688666 w 806822"/>
                <a:gd name="connsiteY8" fmla="*/ 688668 h 973923"/>
                <a:gd name="connsiteX9" fmla="*/ 403412 w 806822"/>
                <a:gd name="connsiteY9" fmla="*/ 973923 h 973923"/>
                <a:gd name="connsiteX10" fmla="*/ 118156 w 806822"/>
                <a:gd name="connsiteY10" fmla="*/ 688667 h 973923"/>
                <a:gd name="connsiteX11" fmla="*/ 118156 w 806822"/>
                <a:gd name="connsiteY11" fmla="*/ 118156 h 973923"/>
                <a:gd name="connsiteX12" fmla="*/ 403412 w 806822"/>
                <a:gd name="connsiteY12" fmla="*/ 0 h 973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6822" h="973923">
                  <a:moveTo>
                    <a:pt x="403411" y="76829"/>
                  </a:moveTo>
                  <a:cubicBezTo>
                    <a:pt x="223044" y="76829"/>
                    <a:pt x="76828" y="223045"/>
                    <a:pt x="76828" y="403412"/>
                  </a:cubicBezTo>
                  <a:cubicBezTo>
                    <a:pt x="76828" y="583779"/>
                    <a:pt x="223044" y="729995"/>
                    <a:pt x="403411" y="729995"/>
                  </a:cubicBezTo>
                  <a:cubicBezTo>
                    <a:pt x="583778" y="729995"/>
                    <a:pt x="729994" y="583779"/>
                    <a:pt x="729994" y="403412"/>
                  </a:cubicBezTo>
                  <a:cubicBezTo>
                    <a:pt x="729994" y="223045"/>
                    <a:pt x="583778" y="76829"/>
                    <a:pt x="403411" y="76829"/>
                  </a:cubicBezTo>
                  <a:close/>
                  <a:moveTo>
                    <a:pt x="403412" y="0"/>
                  </a:moveTo>
                  <a:cubicBezTo>
                    <a:pt x="506654" y="0"/>
                    <a:pt x="609896" y="39385"/>
                    <a:pt x="688667" y="118156"/>
                  </a:cubicBezTo>
                  <a:lnTo>
                    <a:pt x="688666" y="118157"/>
                  </a:lnTo>
                  <a:cubicBezTo>
                    <a:pt x="846208" y="275699"/>
                    <a:pt x="846208" y="531126"/>
                    <a:pt x="688666" y="688668"/>
                  </a:cubicBezTo>
                  <a:lnTo>
                    <a:pt x="403412" y="973923"/>
                  </a:lnTo>
                  <a:lnTo>
                    <a:pt x="118156" y="688667"/>
                  </a:lnTo>
                  <a:cubicBezTo>
                    <a:pt x="-39386" y="531125"/>
                    <a:pt x="-39386" y="275699"/>
                    <a:pt x="118156" y="118156"/>
                  </a:cubicBezTo>
                  <a:cubicBezTo>
                    <a:pt x="196927" y="39385"/>
                    <a:pt x="300169" y="0"/>
                    <a:pt x="403412" y="0"/>
                  </a:cubicBezTo>
                  <a:close/>
                </a:path>
              </a:pathLst>
            </a:custGeom>
            <a:solidFill>
              <a:srgbClr val="0072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47"/>
            <p:cNvSpPr txBox="1"/>
            <p:nvPr/>
          </p:nvSpPr>
          <p:spPr>
            <a:xfrm>
              <a:off x="2472387" y="1596953"/>
              <a:ext cx="3193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solidFill>
                    <a:srgbClr val="005292"/>
                  </a:solidFill>
                  <a:latin typeface="Impact" panose="020B0806030902050204" pitchFamily="34" charset="0"/>
                </a:rPr>
                <a:t>3</a:t>
              </a:r>
              <a:endParaRPr lang="zh-CN" altLang="en-US" sz="3200" dirty="0">
                <a:solidFill>
                  <a:srgbClr val="005292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862073" y="3490752"/>
            <a:ext cx="444594" cy="612735"/>
            <a:chOff x="2436336" y="1596953"/>
            <a:chExt cx="444594" cy="612735"/>
          </a:xfrm>
        </p:grpSpPr>
        <p:sp>
          <p:nvSpPr>
            <p:cNvPr id="20" name="任意多边形 19"/>
            <p:cNvSpPr/>
            <p:nvPr/>
          </p:nvSpPr>
          <p:spPr>
            <a:xfrm>
              <a:off x="2436336" y="1673014"/>
              <a:ext cx="444594" cy="536674"/>
            </a:xfrm>
            <a:custGeom>
              <a:avLst/>
              <a:gdLst>
                <a:gd name="connsiteX0" fmla="*/ 403411 w 806822"/>
                <a:gd name="connsiteY0" fmla="*/ 76829 h 973923"/>
                <a:gd name="connsiteX1" fmla="*/ 76828 w 806822"/>
                <a:gd name="connsiteY1" fmla="*/ 403412 h 973923"/>
                <a:gd name="connsiteX2" fmla="*/ 403411 w 806822"/>
                <a:gd name="connsiteY2" fmla="*/ 729995 h 973923"/>
                <a:gd name="connsiteX3" fmla="*/ 729994 w 806822"/>
                <a:gd name="connsiteY3" fmla="*/ 403412 h 973923"/>
                <a:gd name="connsiteX4" fmla="*/ 403411 w 806822"/>
                <a:gd name="connsiteY4" fmla="*/ 76829 h 973923"/>
                <a:gd name="connsiteX5" fmla="*/ 403412 w 806822"/>
                <a:gd name="connsiteY5" fmla="*/ 0 h 973923"/>
                <a:gd name="connsiteX6" fmla="*/ 688667 w 806822"/>
                <a:gd name="connsiteY6" fmla="*/ 118156 h 973923"/>
                <a:gd name="connsiteX7" fmla="*/ 688666 w 806822"/>
                <a:gd name="connsiteY7" fmla="*/ 118157 h 973923"/>
                <a:gd name="connsiteX8" fmla="*/ 688666 w 806822"/>
                <a:gd name="connsiteY8" fmla="*/ 688668 h 973923"/>
                <a:gd name="connsiteX9" fmla="*/ 403412 w 806822"/>
                <a:gd name="connsiteY9" fmla="*/ 973923 h 973923"/>
                <a:gd name="connsiteX10" fmla="*/ 118156 w 806822"/>
                <a:gd name="connsiteY10" fmla="*/ 688667 h 973923"/>
                <a:gd name="connsiteX11" fmla="*/ 118156 w 806822"/>
                <a:gd name="connsiteY11" fmla="*/ 118156 h 973923"/>
                <a:gd name="connsiteX12" fmla="*/ 403412 w 806822"/>
                <a:gd name="connsiteY12" fmla="*/ 0 h 973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6822" h="973923">
                  <a:moveTo>
                    <a:pt x="403411" y="76829"/>
                  </a:moveTo>
                  <a:cubicBezTo>
                    <a:pt x="223044" y="76829"/>
                    <a:pt x="76828" y="223045"/>
                    <a:pt x="76828" y="403412"/>
                  </a:cubicBezTo>
                  <a:cubicBezTo>
                    <a:pt x="76828" y="583779"/>
                    <a:pt x="223044" y="729995"/>
                    <a:pt x="403411" y="729995"/>
                  </a:cubicBezTo>
                  <a:cubicBezTo>
                    <a:pt x="583778" y="729995"/>
                    <a:pt x="729994" y="583779"/>
                    <a:pt x="729994" y="403412"/>
                  </a:cubicBezTo>
                  <a:cubicBezTo>
                    <a:pt x="729994" y="223045"/>
                    <a:pt x="583778" y="76829"/>
                    <a:pt x="403411" y="76829"/>
                  </a:cubicBezTo>
                  <a:close/>
                  <a:moveTo>
                    <a:pt x="403412" y="0"/>
                  </a:moveTo>
                  <a:cubicBezTo>
                    <a:pt x="506654" y="0"/>
                    <a:pt x="609896" y="39385"/>
                    <a:pt x="688667" y="118156"/>
                  </a:cubicBezTo>
                  <a:lnTo>
                    <a:pt x="688666" y="118157"/>
                  </a:lnTo>
                  <a:cubicBezTo>
                    <a:pt x="846208" y="275699"/>
                    <a:pt x="846208" y="531126"/>
                    <a:pt x="688666" y="688668"/>
                  </a:cubicBezTo>
                  <a:lnTo>
                    <a:pt x="403412" y="973923"/>
                  </a:lnTo>
                  <a:lnTo>
                    <a:pt x="118156" y="688667"/>
                  </a:lnTo>
                  <a:cubicBezTo>
                    <a:pt x="-39386" y="531125"/>
                    <a:pt x="-39386" y="275699"/>
                    <a:pt x="118156" y="118156"/>
                  </a:cubicBezTo>
                  <a:cubicBezTo>
                    <a:pt x="196927" y="39385"/>
                    <a:pt x="300169" y="0"/>
                    <a:pt x="403412" y="0"/>
                  </a:cubicBezTo>
                  <a:close/>
                </a:path>
              </a:pathLst>
            </a:custGeom>
            <a:solidFill>
              <a:srgbClr val="0072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50"/>
            <p:cNvSpPr txBox="1"/>
            <p:nvPr/>
          </p:nvSpPr>
          <p:spPr>
            <a:xfrm>
              <a:off x="2472387" y="1596953"/>
              <a:ext cx="3193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solidFill>
                    <a:srgbClr val="005292"/>
                  </a:solidFill>
                  <a:latin typeface="Impact" panose="020B0806030902050204" pitchFamily="34" charset="0"/>
                </a:rPr>
                <a:t>4</a:t>
              </a:r>
              <a:endParaRPr lang="zh-CN" altLang="en-US" sz="3200" dirty="0">
                <a:solidFill>
                  <a:srgbClr val="005292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862073" y="4180047"/>
            <a:ext cx="444594" cy="612735"/>
            <a:chOff x="2436336" y="1596953"/>
            <a:chExt cx="444594" cy="612735"/>
          </a:xfrm>
        </p:grpSpPr>
        <p:sp>
          <p:nvSpPr>
            <p:cNvPr id="23" name="任意多边形 22"/>
            <p:cNvSpPr/>
            <p:nvPr/>
          </p:nvSpPr>
          <p:spPr>
            <a:xfrm>
              <a:off x="2436336" y="1673014"/>
              <a:ext cx="444594" cy="536674"/>
            </a:xfrm>
            <a:custGeom>
              <a:avLst/>
              <a:gdLst>
                <a:gd name="connsiteX0" fmla="*/ 403411 w 806822"/>
                <a:gd name="connsiteY0" fmla="*/ 76829 h 973923"/>
                <a:gd name="connsiteX1" fmla="*/ 76828 w 806822"/>
                <a:gd name="connsiteY1" fmla="*/ 403412 h 973923"/>
                <a:gd name="connsiteX2" fmla="*/ 403411 w 806822"/>
                <a:gd name="connsiteY2" fmla="*/ 729995 h 973923"/>
                <a:gd name="connsiteX3" fmla="*/ 729994 w 806822"/>
                <a:gd name="connsiteY3" fmla="*/ 403412 h 973923"/>
                <a:gd name="connsiteX4" fmla="*/ 403411 w 806822"/>
                <a:gd name="connsiteY4" fmla="*/ 76829 h 973923"/>
                <a:gd name="connsiteX5" fmla="*/ 403412 w 806822"/>
                <a:gd name="connsiteY5" fmla="*/ 0 h 973923"/>
                <a:gd name="connsiteX6" fmla="*/ 688667 w 806822"/>
                <a:gd name="connsiteY6" fmla="*/ 118156 h 973923"/>
                <a:gd name="connsiteX7" fmla="*/ 688666 w 806822"/>
                <a:gd name="connsiteY7" fmla="*/ 118157 h 973923"/>
                <a:gd name="connsiteX8" fmla="*/ 688666 w 806822"/>
                <a:gd name="connsiteY8" fmla="*/ 688668 h 973923"/>
                <a:gd name="connsiteX9" fmla="*/ 403412 w 806822"/>
                <a:gd name="connsiteY9" fmla="*/ 973923 h 973923"/>
                <a:gd name="connsiteX10" fmla="*/ 118156 w 806822"/>
                <a:gd name="connsiteY10" fmla="*/ 688667 h 973923"/>
                <a:gd name="connsiteX11" fmla="*/ 118156 w 806822"/>
                <a:gd name="connsiteY11" fmla="*/ 118156 h 973923"/>
                <a:gd name="connsiteX12" fmla="*/ 403412 w 806822"/>
                <a:gd name="connsiteY12" fmla="*/ 0 h 973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6822" h="973923">
                  <a:moveTo>
                    <a:pt x="403411" y="76829"/>
                  </a:moveTo>
                  <a:cubicBezTo>
                    <a:pt x="223044" y="76829"/>
                    <a:pt x="76828" y="223045"/>
                    <a:pt x="76828" y="403412"/>
                  </a:cubicBezTo>
                  <a:cubicBezTo>
                    <a:pt x="76828" y="583779"/>
                    <a:pt x="223044" y="729995"/>
                    <a:pt x="403411" y="729995"/>
                  </a:cubicBezTo>
                  <a:cubicBezTo>
                    <a:pt x="583778" y="729995"/>
                    <a:pt x="729994" y="583779"/>
                    <a:pt x="729994" y="403412"/>
                  </a:cubicBezTo>
                  <a:cubicBezTo>
                    <a:pt x="729994" y="223045"/>
                    <a:pt x="583778" y="76829"/>
                    <a:pt x="403411" y="76829"/>
                  </a:cubicBezTo>
                  <a:close/>
                  <a:moveTo>
                    <a:pt x="403412" y="0"/>
                  </a:moveTo>
                  <a:cubicBezTo>
                    <a:pt x="506654" y="0"/>
                    <a:pt x="609896" y="39385"/>
                    <a:pt x="688667" y="118156"/>
                  </a:cubicBezTo>
                  <a:lnTo>
                    <a:pt x="688666" y="118157"/>
                  </a:lnTo>
                  <a:cubicBezTo>
                    <a:pt x="846208" y="275699"/>
                    <a:pt x="846208" y="531126"/>
                    <a:pt x="688666" y="688668"/>
                  </a:cubicBezTo>
                  <a:lnTo>
                    <a:pt x="403412" y="973923"/>
                  </a:lnTo>
                  <a:lnTo>
                    <a:pt x="118156" y="688667"/>
                  </a:lnTo>
                  <a:cubicBezTo>
                    <a:pt x="-39386" y="531125"/>
                    <a:pt x="-39386" y="275699"/>
                    <a:pt x="118156" y="118156"/>
                  </a:cubicBezTo>
                  <a:cubicBezTo>
                    <a:pt x="196927" y="39385"/>
                    <a:pt x="300169" y="0"/>
                    <a:pt x="403412" y="0"/>
                  </a:cubicBezTo>
                  <a:close/>
                </a:path>
              </a:pathLst>
            </a:custGeom>
            <a:solidFill>
              <a:srgbClr val="0072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53"/>
            <p:cNvSpPr txBox="1"/>
            <p:nvPr/>
          </p:nvSpPr>
          <p:spPr>
            <a:xfrm>
              <a:off x="2472387" y="1596953"/>
              <a:ext cx="3193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solidFill>
                    <a:srgbClr val="005292"/>
                  </a:solidFill>
                  <a:latin typeface="Impact" panose="020B0806030902050204" pitchFamily="34" charset="0"/>
                </a:rPr>
                <a:t>5</a:t>
              </a:r>
              <a:endParaRPr lang="zh-CN" altLang="en-US" sz="3200" dirty="0">
                <a:solidFill>
                  <a:srgbClr val="005292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862073" y="4869341"/>
            <a:ext cx="444594" cy="612735"/>
            <a:chOff x="2436336" y="1596953"/>
            <a:chExt cx="444594" cy="612735"/>
          </a:xfrm>
        </p:grpSpPr>
        <p:sp>
          <p:nvSpPr>
            <p:cNvPr id="27" name="任意多边形 26"/>
            <p:cNvSpPr/>
            <p:nvPr/>
          </p:nvSpPr>
          <p:spPr>
            <a:xfrm>
              <a:off x="2436336" y="1673014"/>
              <a:ext cx="444594" cy="536674"/>
            </a:xfrm>
            <a:custGeom>
              <a:avLst/>
              <a:gdLst>
                <a:gd name="connsiteX0" fmla="*/ 403411 w 806822"/>
                <a:gd name="connsiteY0" fmla="*/ 76829 h 973923"/>
                <a:gd name="connsiteX1" fmla="*/ 76828 w 806822"/>
                <a:gd name="connsiteY1" fmla="*/ 403412 h 973923"/>
                <a:gd name="connsiteX2" fmla="*/ 403411 w 806822"/>
                <a:gd name="connsiteY2" fmla="*/ 729995 h 973923"/>
                <a:gd name="connsiteX3" fmla="*/ 729994 w 806822"/>
                <a:gd name="connsiteY3" fmla="*/ 403412 h 973923"/>
                <a:gd name="connsiteX4" fmla="*/ 403411 w 806822"/>
                <a:gd name="connsiteY4" fmla="*/ 76829 h 973923"/>
                <a:gd name="connsiteX5" fmla="*/ 403412 w 806822"/>
                <a:gd name="connsiteY5" fmla="*/ 0 h 973923"/>
                <a:gd name="connsiteX6" fmla="*/ 688667 w 806822"/>
                <a:gd name="connsiteY6" fmla="*/ 118156 h 973923"/>
                <a:gd name="connsiteX7" fmla="*/ 688666 w 806822"/>
                <a:gd name="connsiteY7" fmla="*/ 118157 h 973923"/>
                <a:gd name="connsiteX8" fmla="*/ 688666 w 806822"/>
                <a:gd name="connsiteY8" fmla="*/ 688668 h 973923"/>
                <a:gd name="connsiteX9" fmla="*/ 403412 w 806822"/>
                <a:gd name="connsiteY9" fmla="*/ 973923 h 973923"/>
                <a:gd name="connsiteX10" fmla="*/ 118156 w 806822"/>
                <a:gd name="connsiteY10" fmla="*/ 688667 h 973923"/>
                <a:gd name="connsiteX11" fmla="*/ 118156 w 806822"/>
                <a:gd name="connsiteY11" fmla="*/ 118156 h 973923"/>
                <a:gd name="connsiteX12" fmla="*/ 403412 w 806822"/>
                <a:gd name="connsiteY12" fmla="*/ 0 h 973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6822" h="973923">
                  <a:moveTo>
                    <a:pt x="403411" y="76829"/>
                  </a:moveTo>
                  <a:cubicBezTo>
                    <a:pt x="223044" y="76829"/>
                    <a:pt x="76828" y="223045"/>
                    <a:pt x="76828" y="403412"/>
                  </a:cubicBezTo>
                  <a:cubicBezTo>
                    <a:pt x="76828" y="583779"/>
                    <a:pt x="223044" y="729995"/>
                    <a:pt x="403411" y="729995"/>
                  </a:cubicBezTo>
                  <a:cubicBezTo>
                    <a:pt x="583778" y="729995"/>
                    <a:pt x="729994" y="583779"/>
                    <a:pt x="729994" y="403412"/>
                  </a:cubicBezTo>
                  <a:cubicBezTo>
                    <a:pt x="729994" y="223045"/>
                    <a:pt x="583778" y="76829"/>
                    <a:pt x="403411" y="76829"/>
                  </a:cubicBezTo>
                  <a:close/>
                  <a:moveTo>
                    <a:pt x="403412" y="0"/>
                  </a:moveTo>
                  <a:cubicBezTo>
                    <a:pt x="506654" y="0"/>
                    <a:pt x="609896" y="39385"/>
                    <a:pt x="688667" y="118156"/>
                  </a:cubicBezTo>
                  <a:lnTo>
                    <a:pt x="688666" y="118157"/>
                  </a:lnTo>
                  <a:cubicBezTo>
                    <a:pt x="846208" y="275699"/>
                    <a:pt x="846208" y="531126"/>
                    <a:pt x="688666" y="688668"/>
                  </a:cubicBezTo>
                  <a:lnTo>
                    <a:pt x="403412" y="973923"/>
                  </a:lnTo>
                  <a:lnTo>
                    <a:pt x="118156" y="688667"/>
                  </a:lnTo>
                  <a:cubicBezTo>
                    <a:pt x="-39386" y="531125"/>
                    <a:pt x="-39386" y="275699"/>
                    <a:pt x="118156" y="118156"/>
                  </a:cubicBezTo>
                  <a:cubicBezTo>
                    <a:pt x="196927" y="39385"/>
                    <a:pt x="300169" y="0"/>
                    <a:pt x="403412" y="0"/>
                  </a:cubicBezTo>
                  <a:close/>
                </a:path>
              </a:pathLst>
            </a:custGeom>
            <a:solidFill>
              <a:srgbClr val="0072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56"/>
            <p:cNvSpPr txBox="1"/>
            <p:nvPr/>
          </p:nvSpPr>
          <p:spPr>
            <a:xfrm>
              <a:off x="2472387" y="1596953"/>
              <a:ext cx="3193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solidFill>
                    <a:srgbClr val="005292"/>
                  </a:solidFill>
                  <a:latin typeface="Impact" panose="020B0806030902050204" pitchFamily="34" charset="0"/>
                </a:rPr>
                <a:t>6</a:t>
              </a:r>
              <a:endParaRPr lang="zh-CN" altLang="en-US" sz="3200" dirty="0">
                <a:solidFill>
                  <a:srgbClr val="005292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862073" y="5558634"/>
            <a:ext cx="444594" cy="612735"/>
            <a:chOff x="2436336" y="1596953"/>
            <a:chExt cx="444594" cy="612735"/>
          </a:xfrm>
        </p:grpSpPr>
        <p:sp>
          <p:nvSpPr>
            <p:cNvPr id="30" name="任意多边形 29"/>
            <p:cNvSpPr/>
            <p:nvPr/>
          </p:nvSpPr>
          <p:spPr>
            <a:xfrm>
              <a:off x="2436336" y="1673014"/>
              <a:ext cx="444594" cy="536674"/>
            </a:xfrm>
            <a:custGeom>
              <a:avLst/>
              <a:gdLst>
                <a:gd name="connsiteX0" fmla="*/ 403411 w 806822"/>
                <a:gd name="connsiteY0" fmla="*/ 76829 h 973923"/>
                <a:gd name="connsiteX1" fmla="*/ 76828 w 806822"/>
                <a:gd name="connsiteY1" fmla="*/ 403412 h 973923"/>
                <a:gd name="connsiteX2" fmla="*/ 403411 w 806822"/>
                <a:gd name="connsiteY2" fmla="*/ 729995 h 973923"/>
                <a:gd name="connsiteX3" fmla="*/ 729994 w 806822"/>
                <a:gd name="connsiteY3" fmla="*/ 403412 h 973923"/>
                <a:gd name="connsiteX4" fmla="*/ 403411 w 806822"/>
                <a:gd name="connsiteY4" fmla="*/ 76829 h 973923"/>
                <a:gd name="connsiteX5" fmla="*/ 403412 w 806822"/>
                <a:gd name="connsiteY5" fmla="*/ 0 h 973923"/>
                <a:gd name="connsiteX6" fmla="*/ 688667 w 806822"/>
                <a:gd name="connsiteY6" fmla="*/ 118156 h 973923"/>
                <a:gd name="connsiteX7" fmla="*/ 688666 w 806822"/>
                <a:gd name="connsiteY7" fmla="*/ 118157 h 973923"/>
                <a:gd name="connsiteX8" fmla="*/ 688666 w 806822"/>
                <a:gd name="connsiteY8" fmla="*/ 688668 h 973923"/>
                <a:gd name="connsiteX9" fmla="*/ 403412 w 806822"/>
                <a:gd name="connsiteY9" fmla="*/ 973923 h 973923"/>
                <a:gd name="connsiteX10" fmla="*/ 118156 w 806822"/>
                <a:gd name="connsiteY10" fmla="*/ 688667 h 973923"/>
                <a:gd name="connsiteX11" fmla="*/ 118156 w 806822"/>
                <a:gd name="connsiteY11" fmla="*/ 118156 h 973923"/>
                <a:gd name="connsiteX12" fmla="*/ 403412 w 806822"/>
                <a:gd name="connsiteY12" fmla="*/ 0 h 973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6822" h="973923">
                  <a:moveTo>
                    <a:pt x="403411" y="76829"/>
                  </a:moveTo>
                  <a:cubicBezTo>
                    <a:pt x="223044" y="76829"/>
                    <a:pt x="76828" y="223045"/>
                    <a:pt x="76828" y="403412"/>
                  </a:cubicBezTo>
                  <a:cubicBezTo>
                    <a:pt x="76828" y="583779"/>
                    <a:pt x="223044" y="729995"/>
                    <a:pt x="403411" y="729995"/>
                  </a:cubicBezTo>
                  <a:cubicBezTo>
                    <a:pt x="583778" y="729995"/>
                    <a:pt x="729994" y="583779"/>
                    <a:pt x="729994" y="403412"/>
                  </a:cubicBezTo>
                  <a:cubicBezTo>
                    <a:pt x="729994" y="223045"/>
                    <a:pt x="583778" y="76829"/>
                    <a:pt x="403411" y="76829"/>
                  </a:cubicBezTo>
                  <a:close/>
                  <a:moveTo>
                    <a:pt x="403412" y="0"/>
                  </a:moveTo>
                  <a:cubicBezTo>
                    <a:pt x="506654" y="0"/>
                    <a:pt x="609896" y="39385"/>
                    <a:pt x="688667" y="118156"/>
                  </a:cubicBezTo>
                  <a:lnTo>
                    <a:pt x="688666" y="118157"/>
                  </a:lnTo>
                  <a:cubicBezTo>
                    <a:pt x="846208" y="275699"/>
                    <a:pt x="846208" y="531126"/>
                    <a:pt x="688666" y="688668"/>
                  </a:cubicBezTo>
                  <a:lnTo>
                    <a:pt x="403412" y="973923"/>
                  </a:lnTo>
                  <a:lnTo>
                    <a:pt x="118156" y="688667"/>
                  </a:lnTo>
                  <a:cubicBezTo>
                    <a:pt x="-39386" y="531125"/>
                    <a:pt x="-39386" y="275699"/>
                    <a:pt x="118156" y="118156"/>
                  </a:cubicBezTo>
                  <a:cubicBezTo>
                    <a:pt x="196927" y="39385"/>
                    <a:pt x="300169" y="0"/>
                    <a:pt x="403412" y="0"/>
                  </a:cubicBezTo>
                  <a:close/>
                </a:path>
              </a:pathLst>
            </a:custGeom>
            <a:solidFill>
              <a:srgbClr val="0072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59"/>
            <p:cNvSpPr txBox="1"/>
            <p:nvPr/>
          </p:nvSpPr>
          <p:spPr>
            <a:xfrm>
              <a:off x="2472387" y="1596953"/>
              <a:ext cx="3193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solidFill>
                    <a:srgbClr val="005292"/>
                  </a:solidFill>
                  <a:latin typeface="Impact" panose="020B0806030902050204" pitchFamily="34" charset="0"/>
                </a:rPr>
                <a:t>7</a:t>
              </a:r>
              <a:endParaRPr lang="zh-CN" altLang="en-US" sz="3200" dirty="0">
                <a:solidFill>
                  <a:srgbClr val="005292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4065336" y="2595604"/>
            <a:ext cx="45719" cy="288000"/>
          </a:xfrm>
          <a:prstGeom prst="rect">
            <a:avLst/>
          </a:prstGeom>
          <a:solidFill>
            <a:srgbClr val="007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4065407" y="3337851"/>
            <a:ext cx="45719" cy="288000"/>
          </a:xfrm>
          <a:prstGeom prst="rect">
            <a:avLst/>
          </a:prstGeom>
          <a:solidFill>
            <a:srgbClr val="007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4057700" y="4003550"/>
            <a:ext cx="45719" cy="288000"/>
          </a:xfrm>
          <a:prstGeom prst="rect">
            <a:avLst/>
          </a:prstGeom>
          <a:solidFill>
            <a:srgbClr val="007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4065337" y="4697742"/>
            <a:ext cx="45719" cy="288000"/>
          </a:xfrm>
          <a:prstGeom prst="rect">
            <a:avLst/>
          </a:prstGeom>
          <a:solidFill>
            <a:srgbClr val="007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4069152" y="5359076"/>
            <a:ext cx="45719" cy="288000"/>
          </a:xfrm>
          <a:prstGeom prst="rect">
            <a:avLst/>
          </a:prstGeom>
          <a:solidFill>
            <a:srgbClr val="007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4504890" y="1441288"/>
            <a:ext cx="110799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>
              <a:lnSpc>
                <a:spcPct val="150000"/>
              </a:lnSpc>
              <a:spcBef>
                <a:spcPts val="1000"/>
              </a:spcBef>
              <a:defRPr/>
            </a:pPr>
            <a:r>
              <a:rPr lang="zh-CN" altLang="en-US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分组落座</a:t>
            </a:r>
            <a:endParaRPr lang="zh-CN" altLang="en-US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521576" y="2177558"/>
            <a:ext cx="226215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lvl="0" indent="-609600">
              <a:lnSpc>
                <a:spcPct val="150000"/>
              </a:lnSpc>
              <a:spcBef>
                <a:spcPts val="1000"/>
              </a:spcBef>
              <a:defRPr/>
            </a:pPr>
            <a:r>
              <a:rPr lang="zh-CN" altLang="en-US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宣读主题和讨论要求</a:t>
            </a:r>
            <a:endParaRPr lang="zh-CN" altLang="en-US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583865" y="2854451"/>
            <a:ext cx="230383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lvl="0" indent="-609600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altLang="zh-CN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5-10</a:t>
            </a:r>
            <a:r>
              <a:rPr lang="zh-CN" altLang="en-US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分钟的准备时间</a:t>
            </a:r>
            <a:endParaRPr lang="zh-CN" altLang="en-US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539342" y="3638360"/>
            <a:ext cx="63384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lvl="0" indent="-609600">
              <a:spcBef>
                <a:spcPts val="1000"/>
              </a:spcBef>
              <a:defRPr/>
            </a:pPr>
            <a:r>
              <a:rPr lang="zh-CN" altLang="en-US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讨论开始，依顺序每人阐述观点（</a:t>
            </a:r>
            <a:r>
              <a:rPr lang="en-US" altLang="zh-CN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分钟）</a:t>
            </a:r>
            <a:endParaRPr lang="en-US" altLang="zh-CN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4533842" y="4336863"/>
            <a:ext cx="25438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lvl="0" indent="-609600">
              <a:spcBef>
                <a:spcPts val="1000"/>
              </a:spcBef>
              <a:defRPr/>
            </a:pPr>
            <a:r>
              <a:rPr lang="zh-CN" altLang="en-US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发言后，自由讨论开始</a:t>
            </a:r>
            <a:endParaRPr lang="zh-CN" altLang="en-US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4540516" y="4920758"/>
            <a:ext cx="110799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lvl="0" indent="-609600">
              <a:lnSpc>
                <a:spcPct val="150000"/>
              </a:lnSpc>
              <a:spcBef>
                <a:spcPts val="1000"/>
              </a:spcBef>
              <a:defRPr/>
            </a:pPr>
            <a:r>
              <a:rPr lang="zh-CN" altLang="en-US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总结陈词</a:t>
            </a:r>
            <a:endParaRPr lang="zh-CN" altLang="en-US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4581344" y="5597651"/>
            <a:ext cx="226215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lvl="0" indent="-609600">
              <a:lnSpc>
                <a:spcPct val="150000"/>
              </a:lnSpc>
              <a:spcBef>
                <a:spcPts val="1000"/>
              </a:spcBef>
              <a:defRPr/>
            </a:pPr>
            <a:r>
              <a:rPr lang="zh-CN" altLang="en-US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考生退场，面试结束</a:t>
            </a:r>
            <a:endParaRPr lang="zh-CN" altLang="en-US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911373" y="2458838"/>
            <a:ext cx="2296849" cy="2319099"/>
          </a:xfrm>
          <a:prstGeom prst="ellipse">
            <a:avLst/>
          </a:prstGeom>
          <a:blipFill dpi="0" rotWithShape="1">
            <a:blip r:embed="rId1"/>
            <a:srcRect/>
            <a:stretch>
              <a:fillRect l="-23000" t="-4000" r="-19000" b="-47000"/>
            </a:stretch>
          </a:blipFill>
          <a:ln w="28575">
            <a:solidFill>
              <a:srgbClr val="00529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文本框 9"/>
          <p:cNvSpPr txBox="1"/>
          <p:nvPr/>
        </p:nvSpPr>
        <p:spPr>
          <a:xfrm>
            <a:off x="457480" y="938444"/>
            <a:ext cx="846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92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一般流程</a:t>
            </a:r>
            <a:endParaRPr lang="zh-CN" altLang="en-US" sz="2400" b="1" dirty="0">
              <a:solidFill>
                <a:srgbClr val="FF921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1224728" y="1164489"/>
            <a:ext cx="1170851" cy="370286"/>
            <a:chOff x="1581322" y="1497899"/>
            <a:chExt cx="1170851" cy="3702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7" name="燕尾形 46"/>
            <p:cNvSpPr/>
            <p:nvPr/>
          </p:nvSpPr>
          <p:spPr>
            <a:xfrm>
              <a:off x="1581322" y="1497899"/>
              <a:ext cx="385639" cy="370286"/>
            </a:xfrm>
            <a:prstGeom prst="chevron">
              <a:avLst>
                <a:gd name="adj" fmla="val 63915"/>
              </a:avLst>
            </a:prstGeom>
            <a:solidFill>
              <a:srgbClr val="005292"/>
            </a:solidFill>
            <a:ln>
              <a:solidFill>
                <a:srgbClr val="0052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8" name="燕尾形 47"/>
            <p:cNvSpPr/>
            <p:nvPr/>
          </p:nvSpPr>
          <p:spPr>
            <a:xfrm>
              <a:off x="1843059" y="1497899"/>
              <a:ext cx="385639" cy="370286"/>
            </a:xfrm>
            <a:prstGeom prst="chevron">
              <a:avLst>
                <a:gd name="adj" fmla="val 63915"/>
              </a:avLst>
            </a:prstGeom>
            <a:solidFill>
              <a:srgbClr val="005292"/>
            </a:solidFill>
            <a:ln>
              <a:solidFill>
                <a:srgbClr val="0052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9" name="燕尾形 48"/>
            <p:cNvSpPr/>
            <p:nvPr/>
          </p:nvSpPr>
          <p:spPr>
            <a:xfrm>
              <a:off x="2104796" y="1497899"/>
              <a:ext cx="385639" cy="370286"/>
            </a:xfrm>
            <a:prstGeom prst="chevron">
              <a:avLst>
                <a:gd name="adj" fmla="val 63915"/>
              </a:avLst>
            </a:prstGeom>
            <a:solidFill>
              <a:srgbClr val="005292"/>
            </a:solidFill>
            <a:ln>
              <a:solidFill>
                <a:srgbClr val="0052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0" name="燕尾形 49"/>
            <p:cNvSpPr/>
            <p:nvPr/>
          </p:nvSpPr>
          <p:spPr>
            <a:xfrm>
              <a:off x="2366534" y="1497899"/>
              <a:ext cx="385639" cy="370286"/>
            </a:xfrm>
            <a:prstGeom prst="chevron">
              <a:avLst>
                <a:gd name="adj" fmla="val 63915"/>
              </a:avLst>
            </a:prstGeom>
            <a:solidFill>
              <a:srgbClr val="005292"/>
            </a:solidFill>
            <a:ln>
              <a:solidFill>
                <a:srgbClr val="0052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24356" y="89023"/>
            <a:ext cx="4871676" cy="706835"/>
            <a:chOff x="2576448" y="357142"/>
            <a:chExt cx="4871676" cy="706835"/>
          </a:xfrm>
        </p:grpSpPr>
        <p:sp>
          <p:nvSpPr>
            <p:cNvPr id="24" name="文本框 23"/>
            <p:cNvSpPr txBox="1"/>
            <p:nvPr/>
          </p:nvSpPr>
          <p:spPr>
            <a:xfrm>
              <a:off x="2576448" y="357222"/>
              <a:ext cx="236653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000" dirty="0">
                <a:solidFill>
                  <a:srgbClr val="005292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2813350" y="357142"/>
              <a:ext cx="46347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00529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无领导小组讨论</a:t>
              </a:r>
              <a:endParaRPr lang="en-US" altLang="zh-CN" sz="2800" b="1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735433"/>
            <a:ext cx="9144000" cy="101224"/>
          </a:xfrm>
          <a:prstGeom prst="rect">
            <a:avLst/>
          </a:prstGeom>
          <a:solidFill>
            <a:srgbClr val="005292"/>
          </a:solidFill>
          <a:ln>
            <a:solidFill>
              <a:srgbClr val="005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-4495305" y="1757547"/>
            <a:ext cx="1217716" cy="522515"/>
          </a:xfrm>
          <a:prstGeom prst="rect">
            <a:avLst/>
          </a:prstGeom>
        </p:spPr>
        <p:txBody>
          <a:bodyPr/>
          <a:lstStyle/>
          <a:p>
            <a:pPr marL="609600" lvl="0" indent="-609600">
              <a:spcBef>
                <a:spcPts val="1000"/>
              </a:spcBef>
              <a:defRPr/>
            </a:pPr>
            <a:endParaRPr lang="zh-CN" altLang="en-US" sz="2000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911373" y="2458838"/>
            <a:ext cx="2296849" cy="2319099"/>
          </a:xfrm>
          <a:prstGeom prst="ellipse">
            <a:avLst/>
          </a:prstGeom>
          <a:blipFill dpi="0" rotWithShape="1">
            <a:blip r:embed="rId1"/>
            <a:srcRect/>
            <a:stretch>
              <a:fillRect l="-23000" t="-4000" r="-19000" b="-47000"/>
            </a:stretch>
          </a:blipFill>
          <a:ln w="28575">
            <a:solidFill>
              <a:srgbClr val="00529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文本框 9"/>
          <p:cNvSpPr txBox="1"/>
          <p:nvPr/>
        </p:nvSpPr>
        <p:spPr>
          <a:xfrm>
            <a:off x="457480" y="938444"/>
            <a:ext cx="846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92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讨论技巧</a:t>
            </a:r>
            <a:endParaRPr lang="zh-CN" altLang="en-US" sz="2400" b="1" dirty="0">
              <a:solidFill>
                <a:srgbClr val="FF921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6" name="组合 45"/>
          <p:cNvGrpSpPr/>
          <p:nvPr/>
        </p:nvGrpSpPr>
        <p:grpSpPr>
          <a:xfrm>
            <a:off x="1224728" y="1164489"/>
            <a:ext cx="1170851" cy="370286"/>
            <a:chOff x="1581322" y="1497899"/>
            <a:chExt cx="1170851" cy="3702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7" name="燕尾形 46"/>
            <p:cNvSpPr/>
            <p:nvPr/>
          </p:nvSpPr>
          <p:spPr>
            <a:xfrm>
              <a:off x="1581322" y="1497899"/>
              <a:ext cx="385639" cy="370286"/>
            </a:xfrm>
            <a:prstGeom prst="chevron">
              <a:avLst>
                <a:gd name="adj" fmla="val 63915"/>
              </a:avLst>
            </a:prstGeom>
            <a:solidFill>
              <a:srgbClr val="005292"/>
            </a:solidFill>
            <a:ln>
              <a:solidFill>
                <a:srgbClr val="0052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8" name="燕尾形 47"/>
            <p:cNvSpPr/>
            <p:nvPr/>
          </p:nvSpPr>
          <p:spPr>
            <a:xfrm>
              <a:off x="1843059" y="1497899"/>
              <a:ext cx="385639" cy="370286"/>
            </a:xfrm>
            <a:prstGeom prst="chevron">
              <a:avLst>
                <a:gd name="adj" fmla="val 63915"/>
              </a:avLst>
            </a:prstGeom>
            <a:solidFill>
              <a:srgbClr val="005292"/>
            </a:solidFill>
            <a:ln>
              <a:solidFill>
                <a:srgbClr val="0052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9" name="燕尾形 48"/>
            <p:cNvSpPr/>
            <p:nvPr/>
          </p:nvSpPr>
          <p:spPr>
            <a:xfrm>
              <a:off x="2104796" y="1497899"/>
              <a:ext cx="385639" cy="370286"/>
            </a:xfrm>
            <a:prstGeom prst="chevron">
              <a:avLst>
                <a:gd name="adj" fmla="val 63915"/>
              </a:avLst>
            </a:prstGeom>
            <a:solidFill>
              <a:srgbClr val="005292"/>
            </a:solidFill>
            <a:ln>
              <a:solidFill>
                <a:srgbClr val="0052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0" name="燕尾形 49"/>
            <p:cNvSpPr/>
            <p:nvPr/>
          </p:nvSpPr>
          <p:spPr>
            <a:xfrm>
              <a:off x="2366534" y="1497899"/>
              <a:ext cx="385639" cy="370286"/>
            </a:xfrm>
            <a:prstGeom prst="chevron">
              <a:avLst>
                <a:gd name="adj" fmla="val 63915"/>
              </a:avLst>
            </a:prstGeom>
            <a:solidFill>
              <a:srgbClr val="005292"/>
            </a:solidFill>
            <a:ln>
              <a:solidFill>
                <a:srgbClr val="0052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4809506" y="2050470"/>
            <a:ext cx="3586349" cy="3661559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发言积极</a:t>
            </a:r>
            <a:r>
              <a:rPr lang="zh-CN" altLang="en-US" b="1" dirty="0" smtClean="0">
                <a:solidFill>
                  <a:srgbClr val="FF92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抢先</a:t>
            </a:r>
            <a:r>
              <a:rPr lang="zh-CN" altLang="en-US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亮出观点，能给面试官留下深刻印象</a:t>
            </a:r>
            <a:endParaRPr lang="en-US" altLang="zh-CN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marR="0" lvl="0" indent="-22860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endParaRPr lang="zh-CN" altLang="en-US" sz="800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marR="0" lvl="0" indent="-22860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</a:t>
            </a:r>
            <a:r>
              <a:rPr lang="zh-CN" altLang="en-US" b="1" dirty="0" smtClean="0">
                <a:solidFill>
                  <a:srgbClr val="FF92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引导</a:t>
            </a:r>
            <a:r>
              <a:rPr lang="zh-CN" altLang="en-US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和左右其他面试者的思想和见解。将他们的注意力吸引到自己的观点上来</a:t>
            </a:r>
            <a:endParaRPr lang="en-US" altLang="zh-CN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marR="0" lvl="0" indent="-22860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endParaRPr lang="en-US" altLang="zh-CN" sz="600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marR="0" lvl="0" indent="-22860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</a:t>
            </a:r>
            <a:r>
              <a:rPr lang="zh-CN" altLang="en-US" b="1" dirty="0" smtClean="0">
                <a:solidFill>
                  <a:srgbClr val="FF92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礼貌</a:t>
            </a:r>
            <a:r>
              <a:rPr lang="zh-CN" altLang="en-US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，尊重组员意见</a:t>
            </a:r>
            <a:endParaRPr lang="en-US" altLang="zh-CN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endParaRPr lang="en-US" altLang="zh-CN" sz="500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争取充当小组中</a:t>
            </a:r>
            <a:r>
              <a:rPr lang="zh-CN" altLang="en-US" b="1" dirty="0" smtClean="0">
                <a:solidFill>
                  <a:srgbClr val="FF92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领导</a:t>
            </a:r>
            <a:r>
              <a:rPr lang="zh-CN" altLang="en-US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的角色</a:t>
            </a:r>
            <a:endParaRPr lang="en-US" altLang="zh-CN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3978388" y="2092361"/>
            <a:ext cx="642022" cy="642022"/>
          </a:xfrm>
          <a:prstGeom prst="ellipse">
            <a:avLst/>
          </a:prstGeom>
          <a:solidFill>
            <a:srgbClr val="00529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978388" y="4828650"/>
            <a:ext cx="642022" cy="642022"/>
          </a:xfrm>
          <a:prstGeom prst="ellipse">
            <a:avLst/>
          </a:prstGeom>
          <a:solidFill>
            <a:srgbClr val="00529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3978388" y="3916553"/>
            <a:ext cx="642022" cy="642022"/>
          </a:xfrm>
          <a:prstGeom prst="ellipse">
            <a:avLst/>
          </a:prstGeom>
          <a:solidFill>
            <a:srgbClr val="00529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3978388" y="3004457"/>
            <a:ext cx="642022" cy="642022"/>
          </a:xfrm>
          <a:prstGeom prst="ellipse">
            <a:avLst/>
          </a:prstGeom>
          <a:solidFill>
            <a:srgbClr val="00529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33"/>
          <p:cNvSpPr txBox="1"/>
          <p:nvPr/>
        </p:nvSpPr>
        <p:spPr>
          <a:xfrm>
            <a:off x="4070975" y="2029771"/>
            <a:ext cx="2990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Impact" panose="020B0806030902050204" pitchFamily="34" charset="0"/>
              </a:rPr>
              <a:t>1</a:t>
            </a:r>
            <a:endParaRPr lang="zh-CN" altLang="en-US" sz="4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2" name="文本框 35"/>
          <p:cNvSpPr txBox="1"/>
          <p:nvPr/>
        </p:nvSpPr>
        <p:spPr>
          <a:xfrm>
            <a:off x="4070975" y="2952947"/>
            <a:ext cx="2990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Impact" panose="020B0806030902050204" pitchFamily="34" charset="0"/>
              </a:rPr>
              <a:t>2</a:t>
            </a:r>
            <a:endParaRPr lang="zh-CN" altLang="en-US" sz="4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3" name="文本框 36"/>
          <p:cNvSpPr txBox="1"/>
          <p:nvPr/>
        </p:nvSpPr>
        <p:spPr>
          <a:xfrm>
            <a:off x="4070975" y="3860398"/>
            <a:ext cx="2990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Impact" panose="020B0806030902050204" pitchFamily="34" charset="0"/>
              </a:rPr>
              <a:t>3</a:t>
            </a:r>
            <a:endParaRPr lang="zh-CN" altLang="en-US" sz="4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4" name="文本框 37"/>
          <p:cNvSpPr txBox="1"/>
          <p:nvPr/>
        </p:nvSpPr>
        <p:spPr>
          <a:xfrm>
            <a:off x="4070975" y="4763596"/>
            <a:ext cx="2990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Impact" panose="020B0806030902050204" pitchFamily="34" charset="0"/>
              </a:rPr>
              <a:t>4</a:t>
            </a:r>
            <a:endParaRPr lang="zh-CN" altLang="en-US" sz="4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24356" y="89023"/>
            <a:ext cx="4871676" cy="706835"/>
            <a:chOff x="2576448" y="357142"/>
            <a:chExt cx="4871676" cy="706835"/>
          </a:xfrm>
        </p:grpSpPr>
        <p:sp>
          <p:nvSpPr>
            <p:cNvPr id="9" name="文本框 8"/>
            <p:cNvSpPr txBox="1"/>
            <p:nvPr/>
          </p:nvSpPr>
          <p:spPr>
            <a:xfrm>
              <a:off x="2576448" y="357222"/>
              <a:ext cx="236653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000" dirty="0">
                <a:solidFill>
                  <a:srgbClr val="005292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813350" y="357142"/>
              <a:ext cx="46347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00529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无领导小组讨论</a:t>
              </a:r>
              <a:endParaRPr lang="en-US" altLang="zh-CN" sz="2800" b="1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ic9.nipic.com/20100909/2531170_121918615417_2.jpg"/>
          <p:cNvPicPr>
            <a:picLocks noChangeAspect="1" noChangeArrowheads="1"/>
          </p:cNvPicPr>
          <p:nvPr/>
        </p:nvPicPr>
        <p:blipFill>
          <a:blip r:embed="rId1"/>
          <a:srcRect r="156" b="4345"/>
          <a:stretch>
            <a:fillRect/>
          </a:stretch>
        </p:blipFill>
        <p:spPr bwMode="auto">
          <a:xfrm>
            <a:off x="0" y="-1066800"/>
            <a:ext cx="9144000" cy="6476428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0" y="5218269"/>
            <a:ext cx="9157447" cy="1177023"/>
          </a:xfrm>
          <a:prstGeom prst="rect">
            <a:avLst/>
          </a:prstGeom>
          <a:solidFill>
            <a:srgbClr val="00529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7"/>
          <p:cNvSpPr txBox="1"/>
          <p:nvPr/>
        </p:nvSpPr>
        <p:spPr>
          <a:xfrm>
            <a:off x="774867" y="5353065"/>
            <a:ext cx="7792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面试常见问题</a:t>
            </a:r>
            <a:endParaRPr lang="zh-CN" altLang="en-US" sz="5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pic25.nipic.com/20121206/5056611_124350212000_2.jpg"/>
          <p:cNvPicPr>
            <a:picLocks noChangeAspect="1" noChangeArrowheads="1"/>
          </p:cNvPicPr>
          <p:nvPr/>
        </p:nvPicPr>
        <p:blipFill>
          <a:blip r:embed="rId1"/>
          <a:srcRect l="-6" t="-9525" r="6" b="9525"/>
          <a:stretch>
            <a:fillRect/>
          </a:stretch>
        </p:blipFill>
        <p:spPr bwMode="auto">
          <a:xfrm>
            <a:off x="0" y="-777875"/>
            <a:ext cx="10375265" cy="7609840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0" y="5218269"/>
            <a:ext cx="9157447" cy="1177023"/>
          </a:xfrm>
          <a:prstGeom prst="rect">
            <a:avLst/>
          </a:prstGeom>
          <a:solidFill>
            <a:srgbClr val="00529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7"/>
          <p:cNvSpPr txBox="1"/>
          <p:nvPr/>
        </p:nvSpPr>
        <p:spPr>
          <a:xfrm>
            <a:off x="774867" y="5353065"/>
            <a:ext cx="7792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各类面试应对策略</a:t>
            </a:r>
            <a:endParaRPr lang="zh-CN" altLang="en-US" sz="5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735433"/>
            <a:ext cx="9144000" cy="101224"/>
          </a:xfrm>
          <a:prstGeom prst="rect">
            <a:avLst/>
          </a:prstGeom>
          <a:solidFill>
            <a:srgbClr val="005292"/>
          </a:solidFill>
          <a:ln>
            <a:solidFill>
              <a:srgbClr val="005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244340" y="1851660"/>
            <a:ext cx="3924300" cy="739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zh-CN" altLang="en-US" sz="3600" b="1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“谈谈你的缺点”</a:t>
            </a:r>
            <a:endParaRPr lang="zh-CN" altLang="en-US" sz="3600" b="1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84320" y="2711007"/>
            <a:ext cx="4175760" cy="1851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不宜说自己没缺点。 </a:t>
            </a:r>
            <a:endParaRPr lang="en-US" altLang="zh-CN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不宜把那些明显的优点说成缺点。 </a:t>
            </a:r>
            <a:endParaRPr lang="en-US" altLang="zh-CN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不宜说出严重影响所应聘工作的缺点。 </a:t>
            </a:r>
            <a:endParaRPr lang="en-US" altLang="zh-CN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不宜说出令人不放心、不舒服的缺点。</a:t>
            </a:r>
            <a:endParaRPr lang="en-US" altLang="zh-CN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endParaRPr lang="en-US" altLang="zh-CN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780268" y="1802801"/>
            <a:ext cx="642022" cy="642022"/>
          </a:xfrm>
          <a:prstGeom prst="ellipse">
            <a:avLst/>
          </a:prstGeom>
          <a:solidFill>
            <a:srgbClr val="00529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33"/>
          <p:cNvSpPr txBox="1"/>
          <p:nvPr/>
        </p:nvSpPr>
        <p:spPr>
          <a:xfrm>
            <a:off x="3750935" y="1740211"/>
            <a:ext cx="2990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标注 11"/>
          <p:cNvSpPr/>
          <p:nvPr/>
        </p:nvSpPr>
        <p:spPr>
          <a:xfrm>
            <a:off x="2733339" y="4937761"/>
            <a:ext cx="5770581" cy="1443996"/>
          </a:xfrm>
          <a:prstGeom prst="wedgeRoundRectCallout">
            <a:avLst>
              <a:gd name="adj1" fmla="val 3185"/>
              <a:gd name="adj2" fmla="val -85259"/>
              <a:gd name="adj3" fmla="val 16667"/>
            </a:avLst>
          </a:prstGeom>
          <a:solidFill>
            <a:srgbClr val="00529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956560" y="5161895"/>
            <a:ext cx="5989320" cy="1096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可以说出一些对于所应聘工作“无关紧要”的缺点，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甚至是一些表面上看是缺点，从工作的角度看却是优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点的缺点。</a:t>
            </a:r>
            <a:endParaRPr lang="zh-CN" altLang="en-US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865653" y="1879718"/>
            <a:ext cx="2296849" cy="2319099"/>
          </a:xfrm>
          <a:prstGeom prst="ellipse">
            <a:avLst/>
          </a:prstGeom>
          <a:blipFill dpi="0" rotWithShape="1">
            <a:blip r:embed="rId1" cstate="print"/>
            <a:srcRect/>
            <a:stretch>
              <a:fillRect l="-5000" t="-2000" r="-6000" b="-35000"/>
            </a:stretch>
          </a:blipFill>
          <a:ln w="28575">
            <a:solidFill>
              <a:srgbClr val="00529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24356" y="89103"/>
            <a:ext cx="5172204" cy="706755"/>
            <a:chOff x="2576448" y="357222"/>
            <a:chExt cx="5172204" cy="706755"/>
          </a:xfrm>
        </p:grpSpPr>
        <p:sp>
          <p:nvSpPr>
            <p:cNvPr id="3" name="文本框 2"/>
            <p:cNvSpPr txBox="1"/>
            <p:nvPr/>
          </p:nvSpPr>
          <p:spPr>
            <a:xfrm>
              <a:off x="2576448" y="357222"/>
              <a:ext cx="236653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000" dirty="0">
                <a:solidFill>
                  <a:srgbClr val="005292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2707940" y="449217"/>
              <a:ext cx="50407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00529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面试常见问题</a:t>
              </a:r>
              <a:endParaRPr lang="en-US" altLang="zh-CN" sz="2800" b="1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0" y="735433"/>
            <a:ext cx="9144000" cy="101224"/>
          </a:xfrm>
          <a:prstGeom prst="rect">
            <a:avLst/>
          </a:prstGeom>
          <a:solidFill>
            <a:srgbClr val="005292"/>
          </a:solidFill>
          <a:ln>
            <a:solidFill>
              <a:srgbClr val="005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901440" y="1836420"/>
            <a:ext cx="5059680" cy="739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zh-CN" altLang="en-US" sz="3200" b="1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“你为什么选择我们公司？”</a:t>
            </a:r>
            <a:endParaRPr lang="zh-CN" altLang="en-US" sz="3200" b="1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779520" y="2924366"/>
            <a:ext cx="4206240" cy="1179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面试官试图从中了解你求职的</a:t>
            </a:r>
            <a:r>
              <a:rPr lang="zh-CN" altLang="en-US" sz="2000" b="1" dirty="0" smtClean="0">
                <a:solidFill>
                  <a:srgbClr val="FF92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动机、</a:t>
            </a:r>
            <a:endParaRPr lang="en-US" altLang="zh-CN" sz="2000" b="1" dirty="0" smtClean="0">
              <a:solidFill>
                <a:srgbClr val="FF921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2000" b="1" dirty="0" smtClean="0">
                <a:solidFill>
                  <a:srgbClr val="FF92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愿望</a:t>
            </a:r>
            <a:r>
              <a:rPr lang="zh-CN" altLang="en-US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以及对此项工作的</a:t>
            </a:r>
            <a:r>
              <a:rPr lang="zh-CN" altLang="en-US" sz="2000" b="1" dirty="0" smtClean="0">
                <a:solidFill>
                  <a:srgbClr val="FF92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态度</a:t>
            </a:r>
            <a:r>
              <a:rPr lang="zh-CN" altLang="en-US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 建议从</a:t>
            </a:r>
            <a:endParaRPr lang="en-US" altLang="zh-CN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2000" b="1" dirty="0" smtClean="0">
                <a:solidFill>
                  <a:srgbClr val="FF92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行业、企业和岗位</a:t>
            </a:r>
            <a:r>
              <a:rPr lang="zh-CN" altLang="en-US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这三个角度来回答。 </a:t>
            </a:r>
            <a:endParaRPr lang="en-US" altLang="zh-CN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475468" y="1787561"/>
            <a:ext cx="642022" cy="642022"/>
          </a:xfrm>
          <a:prstGeom prst="ellipse">
            <a:avLst/>
          </a:prstGeom>
          <a:solidFill>
            <a:srgbClr val="00529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33"/>
          <p:cNvSpPr txBox="1"/>
          <p:nvPr/>
        </p:nvSpPr>
        <p:spPr>
          <a:xfrm>
            <a:off x="3446135" y="1724971"/>
            <a:ext cx="2990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标注 11"/>
          <p:cNvSpPr/>
          <p:nvPr/>
        </p:nvSpPr>
        <p:spPr>
          <a:xfrm>
            <a:off x="2733339" y="4937761"/>
            <a:ext cx="5770581" cy="1443996"/>
          </a:xfrm>
          <a:prstGeom prst="wedgeRoundRectCallout">
            <a:avLst>
              <a:gd name="adj1" fmla="val 3185"/>
              <a:gd name="adj2" fmla="val -85259"/>
              <a:gd name="adj3" fmla="val 16667"/>
            </a:avLst>
          </a:prstGeom>
          <a:solidFill>
            <a:srgbClr val="00529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078480" y="5039974"/>
            <a:ext cx="5029200" cy="128990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28600" indent="-228600">
              <a:lnSpc>
                <a:spcPct val="150000"/>
              </a:lnSpc>
              <a:spcBef>
                <a:spcPts val="1000"/>
              </a:spcBef>
              <a:defRPr/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“我十分看好贵公司所在的行业，我认为贵公司十分重视人才，而且这项工作很适合我，相信自己一定能做好。”</a:t>
            </a:r>
            <a:endParaRPr lang="zh-CN" altLang="en-US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865653" y="1879718"/>
            <a:ext cx="2296849" cy="2319099"/>
          </a:xfrm>
          <a:prstGeom prst="ellipse">
            <a:avLst/>
          </a:prstGeom>
          <a:blipFill dpi="0" rotWithShape="1">
            <a:blip r:embed="rId1" cstate="print"/>
            <a:srcRect/>
            <a:stretch>
              <a:fillRect l="-15000" t="-4000" r="-19000" b="-47000"/>
            </a:stretch>
          </a:blipFill>
          <a:ln w="28575">
            <a:solidFill>
              <a:srgbClr val="00529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735433"/>
            <a:ext cx="9144000" cy="101224"/>
          </a:xfrm>
          <a:prstGeom prst="rect">
            <a:avLst/>
          </a:prstGeom>
          <a:solidFill>
            <a:srgbClr val="005292"/>
          </a:solidFill>
          <a:ln>
            <a:solidFill>
              <a:srgbClr val="005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084320" y="1836420"/>
            <a:ext cx="5059680" cy="739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zh-CN" altLang="en-US" sz="3200" b="1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“你对薪资的要求？</a:t>
            </a:r>
            <a:r>
              <a:rPr lang="en-US" altLang="zh-CN" sz="3200" b="1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3200" b="1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3200" b="1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703320" y="2665286"/>
            <a:ext cx="5440680" cy="1501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一个人的薪酬是与其能力、作用、表现、贡献等</a:t>
            </a:r>
            <a:endParaRPr lang="en-US" altLang="zh-CN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息息相关的，在用人单位尚未了解你上述情况时，</a:t>
            </a:r>
            <a:endParaRPr lang="en-US" altLang="zh-CN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开价</a:t>
            </a:r>
            <a:r>
              <a:rPr lang="zh-CN" altLang="en-US" sz="2000" b="1" dirty="0" smtClean="0">
                <a:solidFill>
                  <a:srgbClr val="FF92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过高</a:t>
            </a:r>
            <a:r>
              <a:rPr lang="zh-CN" altLang="en-US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，难 以被用人单位接受；开价</a:t>
            </a:r>
            <a:r>
              <a:rPr lang="zh-CN" altLang="en-US" sz="2000" b="1" dirty="0" smtClean="0">
                <a:solidFill>
                  <a:srgbClr val="FF92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过低</a:t>
            </a:r>
            <a:r>
              <a:rPr lang="zh-CN" altLang="en-US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，吃</a:t>
            </a:r>
            <a:endParaRPr lang="en-US" altLang="zh-CN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亏的又是自己。</a:t>
            </a:r>
            <a:endParaRPr lang="en-US" altLang="zh-CN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475468" y="1787561"/>
            <a:ext cx="642022" cy="642022"/>
          </a:xfrm>
          <a:prstGeom prst="ellipse">
            <a:avLst/>
          </a:prstGeom>
          <a:solidFill>
            <a:srgbClr val="00529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33"/>
          <p:cNvSpPr txBox="1"/>
          <p:nvPr/>
        </p:nvSpPr>
        <p:spPr>
          <a:xfrm>
            <a:off x="3446135" y="1724971"/>
            <a:ext cx="2990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标注 11"/>
          <p:cNvSpPr/>
          <p:nvPr/>
        </p:nvSpPr>
        <p:spPr>
          <a:xfrm>
            <a:off x="2840019" y="4876801"/>
            <a:ext cx="5572461" cy="1127759"/>
          </a:xfrm>
          <a:prstGeom prst="wedgeRoundRectCallout">
            <a:avLst>
              <a:gd name="adj1" fmla="val 3185"/>
              <a:gd name="adj2" fmla="val -85259"/>
              <a:gd name="adj3" fmla="val 16667"/>
            </a:avLst>
          </a:prstGeom>
          <a:solidFill>
            <a:srgbClr val="00529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956560" y="5024734"/>
            <a:ext cx="5349240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28600" indent="-228600">
              <a:spcBef>
                <a:spcPts val="1000"/>
              </a:spcBef>
              <a:defRPr/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我对工资没有硬性要求，我相信贵公司在处理我的问题上会友善合理。我注重的是找对工作机会，所以只要条件公平，我则不会计较太多。</a:t>
            </a:r>
            <a:endParaRPr lang="zh-CN" altLang="en-US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865653" y="1879718"/>
            <a:ext cx="2296849" cy="2319099"/>
          </a:xfrm>
          <a:prstGeom prst="ellipse">
            <a:avLst/>
          </a:prstGeom>
          <a:blipFill dpi="0" rotWithShape="1">
            <a:blip r:embed="rId1" cstate="print"/>
            <a:srcRect/>
            <a:stretch>
              <a:fillRect l="-15000" t="-5000" r="-9000" b="-6000"/>
            </a:stretch>
          </a:blipFill>
          <a:ln w="28575">
            <a:solidFill>
              <a:srgbClr val="00529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标注 14"/>
          <p:cNvSpPr/>
          <p:nvPr/>
        </p:nvSpPr>
        <p:spPr>
          <a:xfrm>
            <a:off x="2840019" y="4892040"/>
            <a:ext cx="5572461" cy="1097280"/>
          </a:xfrm>
          <a:prstGeom prst="wedgeRoundRectCallout">
            <a:avLst>
              <a:gd name="adj1" fmla="val 2911"/>
              <a:gd name="adj2" fmla="val -87902"/>
              <a:gd name="adj3" fmla="val 16667"/>
            </a:avLst>
          </a:prstGeom>
          <a:solidFill>
            <a:srgbClr val="00529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2956560" y="5039973"/>
            <a:ext cx="5349240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28600" indent="-228600">
              <a:spcBef>
                <a:spcPts val="1000"/>
              </a:spcBef>
              <a:defRPr/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了解公司和行业基础上，尽可能提供一个你期望的薪水范围，而不是具体的薪金数</a:t>
            </a:r>
            <a:endParaRPr lang="zh-CN" altLang="en-US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24356" y="89103"/>
            <a:ext cx="5172204" cy="706755"/>
            <a:chOff x="2576448" y="357222"/>
            <a:chExt cx="5172204" cy="706755"/>
          </a:xfrm>
        </p:grpSpPr>
        <p:sp>
          <p:nvSpPr>
            <p:cNvPr id="17" name="文本框 16"/>
            <p:cNvSpPr txBox="1"/>
            <p:nvPr/>
          </p:nvSpPr>
          <p:spPr>
            <a:xfrm>
              <a:off x="2576448" y="357222"/>
              <a:ext cx="236653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endParaRPr lang="zh-CN" altLang="en-US" sz="4000" dirty="0">
                <a:solidFill>
                  <a:srgbClr val="005292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2707940" y="449217"/>
              <a:ext cx="50407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 dirty="0" smtClean="0">
                  <a:solidFill>
                    <a:srgbClr val="00529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面试常见问题</a:t>
              </a:r>
              <a:endParaRPr lang="en-US" altLang="zh-CN" sz="2800" b="1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  <p:bldP spid="15" grpId="0" animBg="1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735433"/>
            <a:ext cx="9144000" cy="101224"/>
          </a:xfrm>
          <a:prstGeom prst="rect">
            <a:avLst/>
          </a:prstGeom>
          <a:solidFill>
            <a:srgbClr val="005292"/>
          </a:solidFill>
          <a:ln>
            <a:solidFill>
              <a:srgbClr val="005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427220" y="1882140"/>
            <a:ext cx="3924300" cy="739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3200" b="1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专业问题答不出</a:t>
            </a:r>
            <a:endParaRPr lang="zh-CN" altLang="en-US" sz="3200" b="1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lang="zh-CN" altLang="en-US" sz="3600" b="1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53840" y="2512887"/>
            <a:ext cx="417576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150000"/>
              </a:lnSpc>
              <a:spcBef>
                <a:spcPts val="1000"/>
              </a:spcBef>
              <a:defRPr/>
            </a:pPr>
            <a:r>
              <a:rPr lang="zh-CN" altLang="en-US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有时是为了测试你的</a:t>
            </a:r>
            <a:r>
              <a:rPr lang="zh-CN" altLang="en-US" sz="2000" b="1" dirty="0" smtClean="0">
                <a:solidFill>
                  <a:srgbClr val="FF92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心理承受</a:t>
            </a:r>
            <a:r>
              <a:rPr lang="zh-CN" altLang="en-US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能力，有时是为了检验你是否真正具备这些</a:t>
            </a:r>
            <a:r>
              <a:rPr lang="zh-CN" altLang="en-US" sz="2000" b="1" dirty="0" smtClean="0">
                <a:solidFill>
                  <a:srgbClr val="FF92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技能</a:t>
            </a:r>
            <a:r>
              <a:rPr lang="zh-CN" altLang="en-US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，有时也为了了解你是否具备</a:t>
            </a:r>
            <a:r>
              <a:rPr lang="zh-CN" altLang="en-US" sz="2000" b="1" dirty="0" smtClean="0">
                <a:solidFill>
                  <a:srgbClr val="FF92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解决未知问题</a:t>
            </a:r>
            <a:r>
              <a:rPr lang="zh-CN" altLang="en-US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的能力</a:t>
            </a:r>
            <a:endParaRPr lang="en-US" altLang="zh-CN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780268" y="1802801"/>
            <a:ext cx="642022" cy="642022"/>
          </a:xfrm>
          <a:prstGeom prst="ellipse">
            <a:avLst/>
          </a:prstGeom>
          <a:solidFill>
            <a:srgbClr val="00529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33"/>
          <p:cNvSpPr txBox="1"/>
          <p:nvPr/>
        </p:nvSpPr>
        <p:spPr>
          <a:xfrm>
            <a:off x="3750935" y="1740211"/>
            <a:ext cx="2990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标注 11"/>
          <p:cNvSpPr/>
          <p:nvPr/>
        </p:nvSpPr>
        <p:spPr>
          <a:xfrm>
            <a:off x="2733339" y="4937761"/>
            <a:ext cx="5770581" cy="1158239"/>
          </a:xfrm>
          <a:prstGeom prst="wedgeRoundRectCallout">
            <a:avLst>
              <a:gd name="adj1" fmla="val 3185"/>
              <a:gd name="adj2" fmla="val -85259"/>
              <a:gd name="adj3" fmla="val 16667"/>
            </a:avLst>
          </a:prstGeom>
          <a:solidFill>
            <a:srgbClr val="00529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926080" y="5009495"/>
            <a:ext cx="5257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spcBef>
                <a:spcPts val="1000"/>
              </a:spcBef>
              <a:defRPr/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先回答你能熟练回答的部分，然后，试着用现有知识给出你将用哪些方法去解答问题</a:t>
            </a:r>
            <a:endParaRPr lang="zh-CN" altLang="en-US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865653" y="1879718"/>
            <a:ext cx="2296849" cy="2319099"/>
          </a:xfrm>
          <a:prstGeom prst="ellipse">
            <a:avLst/>
          </a:prstGeom>
          <a:blipFill dpi="0" rotWithShape="1">
            <a:blip r:embed="rId1" cstate="print"/>
            <a:srcRect/>
            <a:stretch>
              <a:fillRect l="-2000" t="-4000" r="-19000" b="-23000"/>
            </a:stretch>
          </a:blipFill>
          <a:ln w="28575">
            <a:solidFill>
              <a:srgbClr val="00529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324356" y="89103"/>
            <a:ext cx="5172204" cy="706755"/>
            <a:chOff x="2576448" y="357222"/>
            <a:chExt cx="5172204" cy="706755"/>
          </a:xfrm>
        </p:grpSpPr>
        <p:sp>
          <p:nvSpPr>
            <p:cNvPr id="15" name="文本框 14"/>
            <p:cNvSpPr txBox="1"/>
            <p:nvPr/>
          </p:nvSpPr>
          <p:spPr>
            <a:xfrm>
              <a:off x="2576448" y="357222"/>
              <a:ext cx="236653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000" dirty="0">
                <a:solidFill>
                  <a:srgbClr val="005292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707940" y="449217"/>
              <a:ext cx="50407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00529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面试常见问题</a:t>
              </a:r>
              <a:endParaRPr lang="en-US" altLang="zh-CN" sz="2800" b="1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735433"/>
            <a:ext cx="9144000" cy="101224"/>
          </a:xfrm>
          <a:prstGeom prst="rect">
            <a:avLst/>
          </a:prstGeom>
          <a:solidFill>
            <a:srgbClr val="005292"/>
          </a:solidFill>
          <a:ln>
            <a:solidFill>
              <a:srgbClr val="005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427220" y="1882140"/>
            <a:ext cx="4716780" cy="739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3200" b="1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“你有什么业余爱好？”</a:t>
            </a:r>
            <a:endParaRPr lang="zh-CN" altLang="en-US" sz="3200" b="1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endParaRPr lang="zh-CN" altLang="en-US" sz="3200" b="1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lang="zh-CN" altLang="en-US" sz="3600" b="1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53840" y="2512887"/>
            <a:ext cx="4175760" cy="266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有时是最好不要说自己没有业余爱好</a:t>
            </a:r>
            <a:endParaRPr lang="zh-CN" altLang="en-US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也不要说自己有那些庸俗的、令人感觉不好的爱好</a:t>
            </a:r>
            <a:endParaRPr lang="zh-CN" altLang="en-US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不要仅限于读书、听音乐、上网，否则会令面试官怀疑应聘者的性格孤僻</a:t>
            </a:r>
            <a:endParaRPr lang="zh-CN" altLang="en-US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lvl="0" indent="-228600">
              <a:lnSpc>
                <a:spcPct val="150000"/>
              </a:lnSpc>
              <a:spcBef>
                <a:spcPts val="1000"/>
              </a:spcBef>
              <a:defRPr/>
            </a:pPr>
            <a:endParaRPr lang="en-US" altLang="zh-CN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780268" y="1802801"/>
            <a:ext cx="642022" cy="642022"/>
          </a:xfrm>
          <a:prstGeom prst="ellipse">
            <a:avLst/>
          </a:prstGeom>
          <a:solidFill>
            <a:srgbClr val="00529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33"/>
          <p:cNvSpPr txBox="1"/>
          <p:nvPr/>
        </p:nvSpPr>
        <p:spPr>
          <a:xfrm>
            <a:off x="3750935" y="1740211"/>
            <a:ext cx="2990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标注 11"/>
          <p:cNvSpPr/>
          <p:nvPr/>
        </p:nvSpPr>
        <p:spPr>
          <a:xfrm>
            <a:off x="2748579" y="5151121"/>
            <a:ext cx="5770581" cy="1158239"/>
          </a:xfrm>
          <a:prstGeom prst="wedgeRoundRectCallout">
            <a:avLst>
              <a:gd name="adj1" fmla="val 3185"/>
              <a:gd name="adj2" fmla="val -85259"/>
              <a:gd name="adj3" fmla="val 16667"/>
            </a:avLst>
          </a:prstGeom>
          <a:solidFill>
            <a:srgbClr val="00529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941320" y="5222855"/>
            <a:ext cx="5257800" cy="146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spcBef>
                <a:spcPts val="1000"/>
              </a:spcBef>
              <a:defRPr/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最好能有一些户外的、群体性的业余爱好来“点缀”形象</a:t>
            </a:r>
            <a:endParaRPr lang="zh-CN" altLang="en-US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lnSpc>
                <a:spcPct val="150000"/>
              </a:lnSpc>
              <a:spcBef>
                <a:spcPts val="1000"/>
              </a:spcBef>
              <a:defRPr/>
            </a:pPr>
            <a:endParaRPr lang="zh-CN" altLang="en-US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865653" y="1879718"/>
            <a:ext cx="2296849" cy="2319099"/>
          </a:xfrm>
          <a:prstGeom prst="ellipse">
            <a:avLst/>
          </a:prstGeom>
          <a:blipFill dpi="0" rotWithShape="1">
            <a:blip r:embed="rId1" cstate="print"/>
            <a:srcRect/>
            <a:stretch>
              <a:fillRect l="-2000" t="-5000" r="-8000" b="-2000"/>
            </a:stretch>
          </a:blipFill>
          <a:ln w="28575">
            <a:solidFill>
              <a:srgbClr val="00529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324356" y="89103"/>
            <a:ext cx="5172204" cy="706755"/>
            <a:chOff x="2576448" y="357222"/>
            <a:chExt cx="5172204" cy="706755"/>
          </a:xfrm>
        </p:grpSpPr>
        <p:sp>
          <p:nvSpPr>
            <p:cNvPr id="15" name="文本框 14"/>
            <p:cNvSpPr txBox="1"/>
            <p:nvPr/>
          </p:nvSpPr>
          <p:spPr>
            <a:xfrm>
              <a:off x="2576448" y="357222"/>
              <a:ext cx="236653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000" dirty="0">
                <a:solidFill>
                  <a:srgbClr val="005292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707940" y="449217"/>
              <a:ext cx="50407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00529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面试常见问题</a:t>
              </a:r>
              <a:endParaRPr lang="en-US" altLang="zh-CN" sz="2800" b="1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949555_134304081_2.jpg"/>
          <p:cNvPicPr>
            <a:picLocks noChangeAspect="1"/>
          </p:cNvPicPr>
          <p:nvPr/>
        </p:nvPicPr>
        <p:blipFill>
          <a:blip r:embed="rId1"/>
          <a:srcRect l="-129" t="-3389" r="129" b="18239"/>
          <a:stretch>
            <a:fillRect/>
          </a:stretch>
        </p:blipFill>
        <p:spPr>
          <a:xfrm>
            <a:off x="0" y="-189230"/>
            <a:ext cx="10867390" cy="658495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5218269"/>
            <a:ext cx="9157447" cy="1177023"/>
          </a:xfrm>
          <a:prstGeom prst="rect">
            <a:avLst/>
          </a:prstGeom>
          <a:solidFill>
            <a:srgbClr val="00529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7"/>
          <p:cNvSpPr txBox="1"/>
          <p:nvPr/>
        </p:nvSpPr>
        <p:spPr>
          <a:xfrm>
            <a:off x="774867" y="5353065"/>
            <a:ext cx="7792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面试后该做的</a:t>
            </a:r>
            <a:endParaRPr lang="zh-CN" altLang="en-US" sz="5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24356" y="88468"/>
            <a:ext cx="9490075" cy="953135"/>
            <a:chOff x="2576448" y="356587"/>
            <a:chExt cx="9490075" cy="953135"/>
          </a:xfrm>
        </p:grpSpPr>
        <p:sp>
          <p:nvSpPr>
            <p:cNvPr id="3" name="文本框 2"/>
            <p:cNvSpPr txBox="1"/>
            <p:nvPr/>
          </p:nvSpPr>
          <p:spPr>
            <a:xfrm>
              <a:off x="2576448" y="357222"/>
              <a:ext cx="236653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000" dirty="0">
                <a:solidFill>
                  <a:srgbClr val="005292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2668523" y="356587"/>
              <a:ext cx="9398000" cy="953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00529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尝试给面试官留下个好印象</a:t>
              </a:r>
              <a:endParaRPr lang="zh-CN" altLang="en-US" sz="2800" b="1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2800" b="1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0" y="735433"/>
            <a:ext cx="9144000" cy="101224"/>
          </a:xfrm>
          <a:prstGeom prst="rect">
            <a:avLst/>
          </a:prstGeom>
          <a:solidFill>
            <a:srgbClr val="005292"/>
          </a:solidFill>
          <a:ln>
            <a:solidFill>
              <a:srgbClr val="005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390900" y="1211580"/>
            <a:ext cx="4716780" cy="739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3200" b="1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别默默地离开</a:t>
            </a:r>
            <a:endParaRPr lang="zh-CN" altLang="en-US" sz="3200" b="1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lang="zh-CN" altLang="en-US" sz="3600" b="1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1200" y="1903287"/>
            <a:ext cx="5105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面试结束，“离开”是</a:t>
            </a:r>
            <a:r>
              <a:rPr lang="zh-CN" altLang="en-US" sz="2000" b="1" dirty="0" smtClean="0">
                <a:solidFill>
                  <a:srgbClr val="FF92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最后一个</a:t>
            </a:r>
            <a:r>
              <a:rPr lang="zh-CN" altLang="en-US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展现自我的机会！</a:t>
            </a:r>
            <a:endParaRPr lang="en-US" altLang="zh-CN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2743948" y="1132241"/>
            <a:ext cx="642022" cy="642022"/>
          </a:xfrm>
          <a:prstGeom prst="ellipse">
            <a:avLst/>
          </a:prstGeom>
          <a:solidFill>
            <a:srgbClr val="00529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p:sp>
        <p:nvSpPr>
          <p:cNvPr id="10" name="文本框 33"/>
          <p:cNvSpPr txBox="1"/>
          <p:nvPr/>
        </p:nvSpPr>
        <p:spPr>
          <a:xfrm>
            <a:off x="2714615" y="1069651"/>
            <a:ext cx="2990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38"/>
          <p:cNvSpPr txBox="1"/>
          <p:nvPr/>
        </p:nvSpPr>
        <p:spPr>
          <a:xfrm>
            <a:off x="1493520" y="5004303"/>
            <a:ext cx="1939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感谢，陈述推荐自己</a:t>
            </a:r>
            <a:endParaRPr lang="zh-CN" altLang="en-US" sz="2400" b="1" dirty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858694" y="5019543"/>
            <a:ext cx="16546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握手道别保持笑容</a:t>
            </a:r>
            <a:endParaRPr lang="zh-CN" altLang="en-US" sz="2400" b="1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373815" y="2619055"/>
            <a:ext cx="2219347" cy="2219347"/>
          </a:xfrm>
          <a:prstGeom prst="ellipse">
            <a:avLst/>
          </a:prstGeom>
          <a:blipFill dpi="0" rotWithShape="1">
            <a:blip r:embed="rId1"/>
            <a:srcRect/>
            <a:stretch>
              <a:fillRect l="-7000" t="-5000" b="-2000"/>
            </a:stretch>
          </a:blipFill>
          <a:ln w="28575">
            <a:solidFill>
              <a:srgbClr val="00529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0" b="1" dirty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5549575" y="2619055"/>
            <a:ext cx="2219347" cy="2219347"/>
          </a:xfrm>
          <a:prstGeom prst="ellipse">
            <a:avLst/>
          </a:prstGeom>
          <a:blipFill>
            <a:blip r:embed="rId2"/>
            <a:stretch>
              <a:fillRect l="-2000" t="-5000" r="-8000" b="-2000"/>
            </a:stretch>
          </a:blipFill>
          <a:ln w="28575">
            <a:solidFill>
              <a:srgbClr val="00529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0" b="1" dirty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24356" y="89103"/>
            <a:ext cx="8819644" cy="706755"/>
            <a:chOff x="2576448" y="357222"/>
            <a:chExt cx="8819644" cy="706755"/>
          </a:xfrm>
        </p:grpSpPr>
        <p:sp>
          <p:nvSpPr>
            <p:cNvPr id="3" name="文本框 2"/>
            <p:cNvSpPr txBox="1"/>
            <p:nvPr/>
          </p:nvSpPr>
          <p:spPr>
            <a:xfrm>
              <a:off x="2576448" y="357222"/>
              <a:ext cx="236653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000" dirty="0">
                <a:solidFill>
                  <a:srgbClr val="005292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2682540" y="448582"/>
              <a:ext cx="87135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00529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面试后做记录</a:t>
              </a:r>
              <a:r>
                <a:rPr lang="en-US" altLang="zh-CN" sz="2800" b="1" dirty="0" smtClean="0">
                  <a:solidFill>
                    <a:srgbClr val="00529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</a:t>
              </a:r>
              <a:r>
                <a:rPr lang="zh-CN" altLang="en-US" sz="2800" b="1" dirty="0" smtClean="0">
                  <a:solidFill>
                    <a:srgbClr val="00529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总结提升</a:t>
              </a:r>
              <a:endParaRPr lang="en-US" altLang="zh-CN" sz="2800" b="1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0" y="735433"/>
            <a:ext cx="9144000" cy="101224"/>
          </a:xfrm>
          <a:prstGeom prst="rect">
            <a:avLst/>
          </a:prstGeom>
          <a:solidFill>
            <a:srgbClr val="005292"/>
          </a:solidFill>
          <a:ln>
            <a:solidFill>
              <a:srgbClr val="005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390900" y="1211580"/>
            <a:ext cx="4716780" cy="739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zh-CN" altLang="en-US" sz="3600" b="1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回顾一下</a:t>
            </a:r>
            <a:r>
              <a:rPr lang="en-US" altLang="zh-CN" sz="3600" b="1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sz="3600" b="1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96440" y="2360487"/>
            <a:ext cx="2667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面试官主要问了我什么？</a:t>
            </a:r>
            <a:endParaRPr lang="en-US" altLang="zh-CN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2743948" y="1132241"/>
            <a:ext cx="642022" cy="642022"/>
          </a:xfrm>
          <a:prstGeom prst="ellipse">
            <a:avLst/>
          </a:prstGeom>
          <a:solidFill>
            <a:srgbClr val="00529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p:sp>
        <p:nvSpPr>
          <p:cNvPr id="10" name="文本框 33"/>
          <p:cNvSpPr txBox="1"/>
          <p:nvPr/>
        </p:nvSpPr>
        <p:spPr>
          <a:xfrm>
            <a:off x="2714615" y="1069651"/>
            <a:ext cx="2990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242560" y="4067367"/>
            <a:ext cx="2667000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我喜欢这个公司什么？</a:t>
            </a:r>
            <a:endParaRPr lang="en-US" altLang="zh-CN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325880" y="3625407"/>
            <a:ext cx="2651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如果没收到答复，什么时候联系他们？</a:t>
            </a:r>
            <a:endParaRPr lang="en-US" altLang="zh-CN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800600" y="3046287"/>
            <a:ext cx="2667000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我问了面试官什么？</a:t>
            </a:r>
            <a:endParaRPr lang="en-US" altLang="zh-CN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727960" y="5240847"/>
            <a:ext cx="368808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我对这家公司的什么感兴趣？</a:t>
            </a:r>
            <a:endParaRPr lang="en-US" altLang="zh-CN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111187" y="3784884"/>
            <a:ext cx="27566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 smtClean="0">
                <a:solidFill>
                  <a:srgbClr val="00529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Thank</a:t>
            </a:r>
            <a:endParaRPr lang="zh-CN" altLang="en-US" sz="7200" b="1" dirty="0">
              <a:solidFill>
                <a:srgbClr val="00529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546911" y="3784883"/>
            <a:ext cx="1775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 smtClean="0">
                <a:solidFill>
                  <a:srgbClr val="00529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You</a:t>
            </a:r>
            <a:endParaRPr lang="zh-CN" altLang="en-US" sz="7200" b="1" dirty="0">
              <a:solidFill>
                <a:srgbClr val="00529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74675" y="212090"/>
            <a:ext cx="1766570" cy="523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自我介绍</a:t>
            </a:r>
            <a:endParaRPr lang="en-US" altLang="zh-CN" sz="2800" b="1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735433"/>
            <a:ext cx="9144000" cy="101224"/>
          </a:xfrm>
          <a:prstGeom prst="rect">
            <a:avLst/>
          </a:prstGeom>
          <a:solidFill>
            <a:srgbClr val="005292"/>
          </a:solidFill>
          <a:ln>
            <a:solidFill>
              <a:srgbClr val="005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004768" y="2540283"/>
            <a:ext cx="2296849" cy="2319099"/>
          </a:xfrm>
          <a:prstGeom prst="ellipse">
            <a:avLst/>
          </a:prstGeom>
          <a:blipFill>
            <a:blip r:embed="rId1"/>
            <a:stretch>
              <a:fillRect/>
            </a:stretch>
          </a:blipFill>
          <a:ln w="28575">
            <a:solidFill>
              <a:srgbClr val="00529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085849" y="1444211"/>
            <a:ext cx="5457825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sz="2800" b="1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使招聘者明了求职者的三个问题：</a:t>
            </a:r>
            <a:endParaRPr lang="zh-CN" altLang="en-US" sz="2800" b="1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53915" y="3598106"/>
            <a:ext cx="3461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你将来准备干什么？</a:t>
            </a:r>
            <a:endParaRPr lang="zh-CN" altLang="en-US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256548" y="3262287"/>
            <a:ext cx="45719" cy="288000"/>
          </a:xfrm>
          <a:prstGeom prst="rect">
            <a:avLst/>
          </a:prstGeom>
          <a:solidFill>
            <a:srgbClr val="007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4058881" y="2768026"/>
            <a:ext cx="444594" cy="612735"/>
            <a:chOff x="2436336" y="1596953"/>
            <a:chExt cx="444594" cy="612735"/>
          </a:xfrm>
        </p:grpSpPr>
        <p:sp>
          <p:nvSpPr>
            <p:cNvPr id="12" name="任意多边形 11"/>
            <p:cNvSpPr/>
            <p:nvPr/>
          </p:nvSpPr>
          <p:spPr>
            <a:xfrm>
              <a:off x="2436336" y="1673014"/>
              <a:ext cx="444594" cy="536674"/>
            </a:xfrm>
            <a:custGeom>
              <a:avLst/>
              <a:gdLst>
                <a:gd name="connsiteX0" fmla="*/ 403411 w 806822"/>
                <a:gd name="connsiteY0" fmla="*/ 76829 h 973923"/>
                <a:gd name="connsiteX1" fmla="*/ 76828 w 806822"/>
                <a:gd name="connsiteY1" fmla="*/ 403412 h 973923"/>
                <a:gd name="connsiteX2" fmla="*/ 403411 w 806822"/>
                <a:gd name="connsiteY2" fmla="*/ 729995 h 973923"/>
                <a:gd name="connsiteX3" fmla="*/ 729994 w 806822"/>
                <a:gd name="connsiteY3" fmla="*/ 403412 h 973923"/>
                <a:gd name="connsiteX4" fmla="*/ 403411 w 806822"/>
                <a:gd name="connsiteY4" fmla="*/ 76829 h 973923"/>
                <a:gd name="connsiteX5" fmla="*/ 403412 w 806822"/>
                <a:gd name="connsiteY5" fmla="*/ 0 h 973923"/>
                <a:gd name="connsiteX6" fmla="*/ 688667 w 806822"/>
                <a:gd name="connsiteY6" fmla="*/ 118156 h 973923"/>
                <a:gd name="connsiteX7" fmla="*/ 688666 w 806822"/>
                <a:gd name="connsiteY7" fmla="*/ 118157 h 973923"/>
                <a:gd name="connsiteX8" fmla="*/ 688666 w 806822"/>
                <a:gd name="connsiteY8" fmla="*/ 688668 h 973923"/>
                <a:gd name="connsiteX9" fmla="*/ 403412 w 806822"/>
                <a:gd name="connsiteY9" fmla="*/ 973923 h 973923"/>
                <a:gd name="connsiteX10" fmla="*/ 118156 w 806822"/>
                <a:gd name="connsiteY10" fmla="*/ 688667 h 973923"/>
                <a:gd name="connsiteX11" fmla="*/ 118156 w 806822"/>
                <a:gd name="connsiteY11" fmla="*/ 118156 h 973923"/>
                <a:gd name="connsiteX12" fmla="*/ 403412 w 806822"/>
                <a:gd name="connsiteY12" fmla="*/ 0 h 973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6822" h="973923">
                  <a:moveTo>
                    <a:pt x="403411" y="76829"/>
                  </a:moveTo>
                  <a:cubicBezTo>
                    <a:pt x="223044" y="76829"/>
                    <a:pt x="76828" y="223045"/>
                    <a:pt x="76828" y="403412"/>
                  </a:cubicBezTo>
                  <a:cubicBezTo>
                    <a:pt x="76828" y="583779"/>
                    <a:pt x="223044" y="729995"/>
                    <a:pt x="403411" y="729995"/>
                  </a:cubicBezTo>
                  <a:cubicBezTo>
                    <a:pt x="583778" y="729995"/>
                    <a:pt x="729994" y="583779"/>
                    <a:pt x="729994" y="403412"/>
                  </a:cubicBezTo>
                  <a:cubicBezTo>
                    <a:pt x="729994" y="223045"/>
                    <a:pt x="583778" y="76829"/>
                    <a:pt x="403411" y="76829"/>
                  </a:cubicBezTo>
                  <a:close/>
                  <a:moveTo>
                    <a:pt x="403412" y="0"/>
                  </a:moveTo>
                  <a:cubicBezTo>
                    <a:pt x="506654" y="0"/>
                    <a:pt x="609896" y="39385"/>
                    <a:pt x="688667" y="118156"/>
                  </a:cubicBezTo>
                  <a:lnTo>
                    <a:pt x="688666" y="118157"/>
                  </a:lnTo>
                  <a:cubicBezTo>
                    <a:pt x="846208" y="275699"/>
                    <a:pt x="846208" y="531126"/>
                    <a:pt x="688666" y="688668"/>
                  </a:cubicBezTo>
                  <a:lnTo>
                    <a:pt x="403412" y="973923"/>
                  </a:lnTo>
                  <a:lnTo>
                    <a:pt x="118156" y="688667"/>
                  </a:lnTo>
                  <a:cubicBezTo>
                    <a:pt x="-39386" y="531125"/>
                    <a:pt x="-39386" y="275699"/>
                    <a:pt x="118156" y="118156"/>
                  </a:cubicBezTo>
                  <a:cubicBezTo>
                    <a:pt x="196927" y="39385"/>
                    <a:pt x="300169" y="0"/>
                    <a:pt x="403412" y="0"/>
                  </a:cubicBezTo>
                  <a:close/>
                </a:path>
              </a:pathLst>
            </a:custGeom>
            <a:solidFill>
              <a:srgbClr val="0072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9"/>
            <p:cNvSpPr txBox="1"/>
            <p:nvPr/>
          </p:nvSpPr>
          <p:spPr>
            <a:xfrm>
              <a:off x="2472387" y="1596953"/>
              <a:ext cx="319376" cy="484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solidFill>
                    <a:srgbClr val="005292"/>
                  </a:solidFill>
                  <a:latin typeface="Impact" panose="020B0806030902050204" pitchFamily="34" charset="0"/>
                </a:rPr>
                <a:t>1</a:t>
              </a:r>
              <a:endParaRPr lang="zh-CN" altLang="en-US" sz="3200" dirty="0">
                <a:solidFill>
                  <a:srgbClr val="005292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058881" y="3457321"/>
            <a:ext cx="444594" cy="612735"/>
            <a:chOff x="2436336" y="1596953"/>
            <a:chExt cx="444594" cy="612735"/>
          </a:xfrm>
        </p:grpSpPr>
        <p:sp>
          <p:nvSpPr>
            <p:cNvPr id="15" name="任意多边形 14"/>
            <p:cNvSpPr/>
            <p:nvPr/>
          </p:nvSpPr>
          <p:spPr>
            <a:xfrm>
              <a:off x="2436336" y="1673014"/>
              <a:ext cx="444594" cy="536674"/>
            </a:xfrm>
            <a:custGeom>
              <a:avLst/>
              <a:gdLst>
                <a:gd name="connsiteX0" fmla="*/ 403411 w 806822"/>
                <a:gd name="connsiteY0" fmla="*/ 76829 h 973923"/>
                <a:gd name="connsiteX1" fmla="*/ 76828 w 806822"/>
                <a:gd name="connsiteY1" fmla="*/ 403412 h 973923"/>
                <a:gd name="connsiteX2" fmla="*/ 403411 w 806822"/>
                <a:gd name="connsiteY2" fmla="*/ 729995 h 973923"/>
                <a:gd name="connsiteX3" fmla="*/ 729994 w 806822"/>
                <a:gd name="connsiteY3" fmla="*/ 403412 h 973923"/>
                <a:gd name="connsiteX4" fmla="*/ 403411 w 806822"/>
                <a:gd name="connsiteY4" fmla="*/ 76829 h 973923"/>
                <a:gd name="connsiteX5" fmla="*/ 403412 w 806822"/>
                <a:gd name="connsiteY5" fmla="*/ 0 h 973923"/>
                <a:gd name="connsiteX6" fmla="*/ 688667 w 806822"/>
                <a:gd name="connsiteY6" fmla="*/ 118156 h 973923"/>
                <a:gd name="connsiteX7" fmla="*/ 688666 w 806822"/>
                <a:gd name="connsiteY7" fmla="*/ 118157 h 973923"/>
                <a:gd name="connsiteX8" fmla="*/ 688666 w 806822"/>
                <a:gd name="connsiteY8" fmla="*/ 688668 h 973923"/>
                <a:gd name="connsiteX9" fmla="*/ 403412 w 806822"/>
                <a:gd name="connsiteY9" fmla="*/ 973923 h 973923"/>
                <a:gd name="connsiteX10" fmla="*/ 118156 w 806822"/>
                <a:gd name="connsiteY10" fmla="*/ 688667 h 973923"/>
                <a:gd name="connsiteX11" fmla="*/ 118156 w 806822"/>
                <a:gd name="connsiteY11" fmla="*/ 118156 h 973923"/>
                <a:gd name="connsiteX12" fmla="*/ 403412 w 806822"/>
                <a:gd name="connsiteY12" fmla="*/ 0 h 973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6822" h="973923">
                  <a:moveTo>
                    <a:pt x="403411" y="76829"/>
                  </a:moveTo>
                  <a:cubicBezTo>
                    <a:pt x="223044" y="76829"/>
                    <a:pt x="76828" y="223045"/>
                    <a:pt x="76828" y="403412"/>
                  </a:cubicBezTo>
                  <a:cubicBezTo>
                    <a:pt x="76828" y="583779"/>
                    <a:pt x="223044" y="729995"/>
                    <a:pt x="403411" y="729995"/>
                  </a:cubicBezTo>
                  <a:cubicBezTo>
                    <a:pt x="583778" y="729995"/>
                    <a:pt x="729994" y="583779"/>
                    <a:pt x="729994" y="403412"/>
                  </a:cubicBezTo>
                  <a:cubicBezTo>
                    <a:pt x="729994" y="223045"/>
                    <a:pt x="583778" y="76829"/>
                    <a:pt x="403411" y="76829"/>
                  </a:cubicBezTo>
                  <a:close/>
                  <a:moveTo>
                    <a:pt x="403412" y="0"/>
                  </a:moveTo>
                  <a:cubicBezTo>
                    <a:pt x="506654" y="0"/>
                    <a:pt x="609896" y="39385"/>
                    <a:pt x="688667" y="118156"/>
                  </a:cubicBezTo>
                  <a:lnTo>
                    <a:pt x="688666" y="118157"/>
                  </a:lnTo>
                  <a:cubicBezTo>
                    <a:pt x="846208" y="275699"/>
                    <a:pt x="846208" y="531126"/>
                    <a:pt x="688666" y="688668"/>
                  </a:cubicBezTo>
                  <a:lnTo>
                    <a:pt x="403412" y="973923"/>
                  </a:lnTo>
                  <a:lnTo>
                    <a:pt x="118156" y="688667"/>
                  </a:lnTo>
                  <a:cubicBezTo>
                    <a:pt x="-39386" y="531125"/>
                    <a:pt x="-39386" y="275699"/>
                    <a:pt x="118156" y="118156"/>
                  </a:cubicBezTo>
                  <a:cubicBezTo>
                    <a:pt x="196927" y="39385"/>
                    <a:pt x="300169" y="0"/>
                    <a:pt x="403412" y="0"/>
                  </a:cubicBezTo>
                  <a:close/>
                </a:path>
              </a:pathLst>
            </a:custGeom>
            <a:solidFill>
              <a:srgbClr val="0072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44"/>
            <p:cNvSpPr txBox="1"/>
            <p:nvPr/>
          </p:nvSpPr>
          <p:spPr>
            <a:xfrm>
              <a:off x="2472387" y="1596953"/>
              <a:ext cx="3193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solidFill>
                    <a:srgbClr val="005292"/>
                  </a:solidFill>
                  <a:latin typeface="Impact" panose="020B0806030902050204" pitchFamily="34" charset="0"/>
                </a:rPr>
                <a:t>2</a:t>
              </a:r>
              <a:endParaRPr lang="zh-CN" altLang="en-US" sz="3200" dirty="0">
                <a:solidFill>
                  <a:srgbClr val="005292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058881" y="4146616"/>
            <a:ext cx="444594" cy="612735"/>
            <a:chOff x="2436336" y="1596953"/>
            <a:chExt cx="444594" cy="612735"/>
          </a:xfrm>
        </p:grpSpPr>
        <p:sp>
          <p:nvSpPr>
            <p:cNvPr id="18" name="任意多边形 17"/>
            <p:cNvSpPr/>
            <p:nvPr/>
          </p:nvSpPr>
          <p:spPr>
            <a:xfrm>
              <a:off x="2436336" y="1673014"/>
              <a:ext cx="444594" cy="536674"/>
            </a:xfrm>
            <a:custGeom>
              <a:avLst/>
              <a:gdLst>
                <a:gd name="connsiteX0" fmla="*/ 403411 w 806822"/>
                <a:gd name="connsiteY0" fmla="*/ 76829 h 973923"/>
                <a:gd name="connsiteX1" fmla="*/ 76828 w 806822"/>
                <a:gd name="connsiteY1" fmla="*/ 403412 h 973923"/>
                <a:gd name="connsiteX2" fmla="*/ 403411 w 806822"/>
                <a:gd name="connsiteY2" fmla="*/ 729995 h 973923"/>
                <a:gd name="connsiteX3" fmla="*/ 729994 w 806822"/>
                <a:gd name="connsiteY3" fmla="*/ 403412 h 973923"/>
                <a:gd name="connsiteX4" fmla="*/ 403411 w 806822"/>
                <a:gd name="connsiteY4" fmla="*/ 76829 h 973923"/>
                <a:gd name="connsiteX5" fmla="*/ 403412 w 806822"/>
                <a:gd name="connsiteY5" fmla="*/ 0 h 973923"/>
                <a:gd name="connsiteX6" fmla="*/ 688667 w 806822"/>
                <a:gd name="connsiteY6" fmla="*/ 118156 h 973923"/>
                <a:gd name="connsiteX7" fmla="*/ 688666 w 806822"/>
                <a:gd name="connsiteY7" fmla="*/ 118157 h 973923"/>
                <a:gd name="connsiteX8" fmla="*/ 688666 w 806822"/>
                <a:gd name="connsiteY8" fmla="*/ 688668 h 973923"/>
                <a:gd name="connsiteX9" fmla="*/ 403412 w 806822"/>
                <a:gd name="connsiteY9" fmla="*/ 973923 h 973923"/>
                <a:gd name="connsiteX10" fmla="*/ 118156 w 806822"/>
                <a:gd name="connsiteY10" fmla="*/ 688667 h 973923"/>
                <a:gd name="connsiteX11" fmla="*/ 118156 w 806822"/>
                <a:gd name="connsiteY11" fmla="*/ 118156 h 973923"/>
                <a:gd name="connsiteX12" fmla="*/ 403412 w 806822"/>
                <a:gd name="connsiteY12" fmla="*/ 0 h 973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6822" h="973923">
                  <a:moveTo>
                    <a:pt x="403411" y="76829"/>
                  </a:moveTo>
                  <a:cubicBezTo>
                    <a:pt x="223044" y="76829"/>
                    <a:pt x="76828" y="223045"/>
                    <a:pt x="76828" y="403412"/>
                  </a:cubicBezTo>
                  <a:cubicBezTo>
                    <a:pt x="76828" y="583779"/>
                    <a:pt x="223044" y="729995"/>
                    <a:pt x="403411" y="729995"/>
                  </a:cubicBezTo>
                  <a:cubicBezTo>
                    <a:pt x="583778" y="729995"/>
                    <a:pt x="729994" y="583779"/>
                    <a:pt x="729994" y="403412"/>
                  </a:cubicBezTo>
                  <a:cubicBezTo>
                    <a:pt x="729994" y="223045"/>
                    <a:pt x="583778" y="76829"/>
                    <a:pt x="403411" y="76829"/>
                  </a:cubicBezTo>
                  <a:close/>
                  <a:moveTo>
                    <a:pt x="403412" y="0"/>
                  </a:moveTo>
                  <a:cubicBezTo>
                    <a:pt x="506654" y="0"/>
                    <a:pt x="609896" y="39385"/>
                    <a:pt x="688667" y="118156"/>
                  </a:cubicBezTo>
                  <a:lnTo>
                    <a:pt x="688666" y="118157"/>
                  </a:lnTo>
                  <a:cubicBezTo>
                    <a:pt x="846208" y="275699"/>
                    <a:pt x="846208" y="531126"/>
                    <a:pt x="688666" y="688668"/>
                  </a:cubicBezTo>
                  <a:lnTo>
                    <a:pt x="403412" y="973923"/>
                  </a:lnTo>
                  <a:lnTo>
                    <a:pt x="118156" y="688667"/>
                  </a:lnTo>
                  <a:cubicBezTo>
                    <a:pt x="-39386" y="531125"/>
                    <a:pt x="-39386" y="275699"/>
                    <a:pt x="118156" y="118156"/>
                  </a:cubicBezTo>
                  <a:cubicBezTo>
                    <a:pt x="196927" y="39385"/>
                    <a:pt x="300169" y="0"/>
                    <a:pt x="403412" y="0"/>
                  </a:cubicBezTo>
                  <a:close/>
                </a:path>
              </a:pathLst>
            </a:custGeom>
            <a:solidFill>
              <a:srgbClr val="0072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47"/>
            <p:cNvSpPr txBox="1"/>
            <p:nvPr/>
          </p:nvSpPr>
          <p:spPr>
            <a:xfrm>
              <a:off x="2472387" y="1596953"/>
              <a:ext cx="3193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solidFill>
                    <a:srgbClr val="005292"/>
                  </a:solidFill>
                  <a:latin typeface="Impact" panose="020B0806030902050204" pitchFamily="34" charset="0"/>
                </a:rPr>
                <a:t>3</a:t>
              </a:r>
              <a:endParaRPr lang="zh-CN" altLang="en-US" sz="3200" dirty="0">
                <a:solidFill>
                  <a:srgbClr val="005292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4262144" y="3940763"/>
            <a:ext cx="45719" cy="288000"/>
          </a:xfrm>
          <a:prstGeom prst="rect">
            <a:avLst/>
          </a:prstGeom>
          <a:solidFill>
            <a:srgbClr val="007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4690408" y="4266880"/>
            <a:ext cx="3415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你过去干过什么？</a:t>
            </a:r>
            <a:endParaRPr lang="zh-CN" altLang="en-US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4653945" y="2895280"/>
            <a:ext cx="2262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你现在是干什么的？</a:t>
            </a:r>
            <a:endParaRPr lang="zh-CN" altLang="en-US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53415" y="160020"/>
            <a:ext cx="22142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自我介绍</a:t>
            </a:r>
            <a:endParaRPr lang="en-US" altLang="zh-CN" sz="2800" b="1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735433"/>
            <a:ext cx="9144000" cy="101224"/>
          </a:xfrm>
          <a:prstGeom prst="rect">
            <a:avLst/>
          </a:prstGeom>
          <a:solidFill>
            <a:srgbClr val="005292"/>
          </a:solidFill>
          <a:ln>
            <a:solidFill>
              <a:srgbClr val="005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928568" y="2357403"/>
            <a:ext cx="2296849" cy="2319099"/>
          </a:xfrm>
          <a:prstGeom prst="ellipse">
            <a:avLst/>
          </a:prstGeom>
          <a:blipFill dpi="0" rotWithShape="1">
            <a:blip r:embed="rId1" cstate="print"/>
            <a:srcRect/>
            <a:stretch>
              <a:fillRect l="13000" r="1000"/>
            </a:stretch>
          </a:blipFill>
          <a:ln w="28575">
            <a:solidFill>
              <a:srgbClr val="00529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4666331" y="2007550"/>
            <a:ext cx="10229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问好</a:t>
            </a:r>
            <a:endParaRPr lang="zh-CN" altLang="en-US" b="1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304173" y="2382616"/>
            <a:ext cx="45719" cy="288000"/>
          </a:xfrm>
          <a:prstGeom prst="rect">
            <a:avLst/>
          </a:prstGeom>
          <a:solidFill>
            <a:srgbClr val="007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4106506" y="1888355"/>
            <a:ext cx="444594" cy="612735"/>
            <a:chOff x="2436336" y="1596953"/>
            <a:chExt cx="444594" cy="612735"/>
          </a:xfrm>
        </p:grpSpPr>
        <p:sp>
          <p:nvSpPr>
            <p:cNvPr id="26" name="任意多边形 25"/>
            <p:cNvSpPr/>
            <p:nvPr/>
          </p:nvSpPr>
          <p:spPr>
            <a:xfrm>
              <a:off x="2436336" y="1673014"/>
              <a:ext cx="444594" cy="536674"/>
            </a:xfrm>
            <a:custGeom>
              <a:avLst/>
              <a:gdLst>
                <a:gd name="connsiteX0" fmla="*/ 403411 w 806822"/>
                <a:gd name="connsiteY0" fmla="*/ 76829 h 973923"/>
                <a:gd name="connsiteX1" fmla="*/ 76828 w 806822"/>
                <a:gd name="connsiteY1" fmla="*/ 403412 h 973923"/>
                <a:gd name="connsiteX2" fmla="*/ 403411 w 806822"/>
                <a:gd name="connsiteY2" fmla="*/ 729995 h 973923"/>
                <a:gd name="connsiteX3" fmla="*/ 729994 w 806822"/>
                <a:gd name="connsiteY3" fmla="*/ 403412 h 973923"/>
                <a:gd name="connsiteX4" fmla="*/ 403411 w 806822"/>
                <a:gd name="connsiteY4" fmla="*/ 76829 h 973923"/>
                <a:gd name="connsiteX5" fmla="*/ 403412 w 806822"/>
                <a:gd name="connsiteY5" fmla="*/ 0 h 973923"/>
                <a:gd name="connsiteX6" fmla="*/ 688667 w 806822"/>
                <a:gd name="connsiteY6" fmla="*/ 118156 h 973923"/>
                <a:gd name="connsiteX7" fmla="*/ 688666 w 806822"/>
                <a:gd name="connsiteY7" fmla="*/ 118157 h 973923"/>
                <a:gd name="connsiteX8" fmla="*/ 688666 w 806822"/>
                <a:gd name="connsiteY8" fmla="*/ 688668 h 973923"/>
                <a:gd name="connsiteX9" fmla="*/ 403412 w 806822"/>
                <a:gd name="connsiteY9" fmla="*/ 973923 h 973923"/>
                <a:gd name="connsiteX10" fmla="*/ 118156 w 806822"/>
                <a:gd name="connsiteY10" fmla="*/ 688667 h 973923"/>
                <a:gd name="connsiteX11" fmla="*/ 118156 w 806822"/>
                <a:gd name="connsiteY11" fmla="*/ 118156 h 973923"/>
                <a:gd name="connsiteX12" fmla="*/ 403412 w 806822"/>
                <a:gd name="connsiteY12" fmla="*/ 0 h 973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6822" h="973923">
                  <a:moveTo>
                    <a:pt x="403411" y="76829"/>
                  </a:moveTo>
                  <a:cubicBezTo>
                    <a:pt x="223044" y="76829"/>
                    <a:pt x="76828" y="223045"/>
                    <a:pt x="76828" y="403412"/>
                  </a:cubicBezTo>
                  <a:cubicBezTo>
                    <a:pt x="76828" y="583779"/>
                    <a:pt x="223044" y="729995"/>
                    <a:pt x="403411" y="729995"/>
                  </a:cubicBezTo>
                  <a:cubicBezTo>
                    <a:pt x="583778" y="729995"/>
                    <a:pt x="729994" y="583779"/>
                    <a:pt x="729994" y="403412"/>
                  </a:cubicBezTo>
                  <a:cubicBezTo>
                    <a:pt x="729994" y="223045"/>
                    <a:pt x="583778" y="76829"/>
                    <a:pt x="403411" y="76829"/>
                  </a:cubicBezTo>
                  <a:close/>
                  <a:moveTo>
                    <a:pt x="403412" y="0"/>
                  </a:moveTo>
                  <a:cubicBezTo>
                    <a:pt x="506654" y="0"/>
                    <a:pt x="609896" y="39385"/>
                    <a:pt x="688667" y="118156"/>
                  </a:cubicBezTo>
                  <a:lnTo>
                    <a:pt x="688666" y="118157"/>
                  </a:lnTo>
                  <a:cubicBezTo>
                    <a:pt x="846208" y="275699"/>
                    <a:pt x="846208" y="531126"/>
                    <a:pt x="688666" y="688668"/>
                  </a:cubicBezTo>
                  <a:lnTo>
                    <a:pt x="403412" y="973923"/>
                  </a:lnTo>
                  <a:lnTo>
                    <a:pt x="118156" y="688667"/>
                  </a:lnTo>
                  <a:cubicBezTo>
                    <a:pt x="-39386" y="531125"/>
                    <a:pt x="-39386" y="275699"/>
                    <a:pt x="118156" y="118156"/>
                  </a:cubicBezTo>
                  <a:cubicBezTo>
                    <a:pt x="196927" y="39385"/>
                    <a:pt x="300169" y="0"/>
                    <a:pt x="403412" y="0"/>
                  </a:cubicBezTo>
                  <a:close/>
                </a:path>
              </a:pathLst>
            </a:custGeom>
            <a:solidFill>
              <a:srgbClr val="0072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19"/>
            <p:cNvSpPr txBox="1"/>
            <p:nvPr/>
          </p:nvSpPr>
          <p:spPr>
            <a:xfrm>
              <a:off x="2472387" y="1596953"/>
              <a:ext cx="319376" cy="484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solidFill>
                    <a:srgbClr val="005292"/>
                  </a:solidFill>
                  <a:latin typeface="Impact" panose="020B0806030902050204" pitchFamily="34" charset="0"/>
                </a:rPr>
                <a:t>1</a:t>
              </a:r>
              <a:endParaRPr lang="zh-CN" altLang="en-US" sz="3200" dirty="0">
                <a:solidFill>
                  <a:srgbClr val="005292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106506" y="2577650"/>
            <a:ext cx="444594" cy="612735"/>
            <a:chOff x="2436336" y="1596953"/>
            <a:chExt cx="444594" cy="612735"/>
          </a:xfrm>
        </p:grpSpPr>
        <p:sp>
          <p:nvSpPr>
            <p:cNvPr id="29" name="任意多边形 28"/>
            <p:cNvSpPr/>
            <p:nvPr/>
          </p:nvSpPr>
          <p:spPr>
            <a:xfrm>
              <a:off x="2436336" y="1673014"/>
              <a:ext cx="444594" cy="536674"/>
            </a:xfrm>
            <a:custGeom>
              <a:avLst/>
              <a:gdLst>
                <a:gd name="connsiteX0" fmla="*/ 403411 w 806822"/>
                <a:gd name="connsiteY0" fmla="*/ 76829 h 973923"/>
                <a:gd name="connsiteX1" fmla="*/ 76828 w 806822"/>
                <a:gd name="connsiteY1" fmla="*/ 403412 h 973923"/>
                <a:gd name="connsiteX2" fmla="*/ 403411 w 806822"/>
                <a:gd name="connsiteY2" fmla="*/ 729995 h 973923"/>
                <a:gd name="connsiteX3" fmla="*/ 729994 w 806822"/>
                <a:gd name="connsiteY3" fmla="*/ 403412 h 973923"/>
                <a:gd name="connsiteX4" fmla="*/ 403411 w 806822"/>
                <a:gd name="connsiteY4" fmla="*/ 76829 h 973923"/>
                <a:gd name="connsiteX5" fmla="*/ 403412 w 806822"/>
                <a:gd name="connsiteY5" fmla="*/ 0 h 973923"/>
                <a:gd name="connsiteX6" fmla="*/ 688667 w 806822"/>
                <a:gd name="connsiteY6" fmla="*/ 118156 h 973923"/>
                <a:gd name="connsiteX7" fmla="*/ 688666 w 806822"/>
                <a:gd name="connsiteY7" fmla="*/ 118157 h 973923"/>
                <a:gd name="connsiteX8" fmla="*/ 688666 w 806822"/>
                <a:gd name="connsiteY8" fmla="*/ 688668 h 973923"/>
                <a:gd name="connsiteX9" fmla="*/ 403412 w 806822"/>
                <a:gd name="connsiteY9" fmla="*/ 973923 h 973923"/>
                <a:gd name="connsiteX10" fmla="*/ 118156 w 806822"/>
                <a:gd name="connsiteY10" fmla="*/ 688667 h 973923"/>
                <a:gd name="connsiteX11" fmla="*/ 118156 w 806822"/>
                <a:gd name="connsiteY11" fmla="*/ 118156 h 973923"/>
                <a:gd name="connsiteX12" fmla="*/ 403412 w 806822"/>
                <a:gd name="connsiteY12" fmla="*/ 0 h 973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6822" h="973923">
                  <a:moveTo>
                    <a:pt x="403411" y="76829"/>
                  </a:moveTo>
                  <a:cubicBezTo>
                    <a:pt x="223044" y="76829"/>
                    <a:pt x="76828" y="223045"/>
                    <a:pt x="76828" y="403412"/>
                  </a:cubicBezTo>
                  <a:cubicBezTo>
                    <a:pt x="76828" y="583779"/>
                    <a:pt x="223044" y="729995"/>
                    <a:pt x="403411" y="729995"/>
                  </a:cubicBezTo>
                  <a:cubicBezTo>
                    <a:pt x="583778" y="729995"/>
                    <a:pt x="729994" y="583779"/>
                    <a:pt x="729994" y="403412"/>
                  </a:cubicBezTo>
                  <a:cubicBezTo>
                    <a:pt x="729994" y="223045"/>
                    <a:pt x="583778" y="76829"/>
                    <a:pt x="403411" y="76829"/>
                  </a:cubicBezTo>
                  <a:close/>
                  <a:moveTo>
                    <a:pt x="403412" y="0"/>
                  </a:moveTo>
                  <a:cubicBezTo>
                    <a:pt x="506654" y="0"/>
                    <a:pt x="609896" y="39385"/>
                    <a:pt x="688667" y="118156"/>
                  </a:cubicBezTo>
                  <a:lnTo>
                    <a:pt x="688666" y="118157"/>
                  </a:lnTo>
                  <a:cubicBezTo>
                    <a:pt x="846208" y="275699"/>
                    <a:pt x="846208" y="531126"/>
                    <a:pt x="688666" y="688668"/>
                  </a:cubicBezTo>
                  <a:lnTo>
                    <a:pt x="403412" y="973923"/>
                  </a:lnTo>
                  <a:lnTo>
                    <a:pt x="118156" y="688667"/>
                  </a:lnTo>
                  <a:cubicBezTo>
                    <a:pt x="-39386" y="531125"/>
                    <a:pt x="-39386" y="275699"/>
                    <a:pt x="118156" y="118156"/>
                  </a:cubicBezTo>
                  <a:cubicBezTo>
                    <a:pt x="196927" y="39385"/>
                    <a:pt x="300169" y="0"/>
                    <a:pt x="403412" y="0"/>
                  </a:cubicBezTo>
                  <a:close/>
                </a:path>
              </a:pathLst>
            </a:custGeom>
            <a:solidFill>
              <a:srgbClr val="0072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文本框 44"/>
            <p:cNvSpPr txBox="1"/>
            <p:nvPr/>
          </p:nvSpPr>
          <p:spPr>
            <a:xfrm>
              <a:off x="2472387" y="1596953"/>
              <a:ext cx="3193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solidFill>
                    <a:srgbClr val="005292"/>
                  </a:solidFill>
                  <a:latin typeface="Impact" panose="020B0806030902050204" pitchFamily="34" charset="0"/>
                </a:rPr>
                <a:t>2</a:t>
              </a:r>
              <a:endParaRPr lang="zh-CN" altLang="en-US" sz="3200" dirty="0">
                <a:solidFill>
                  <a:srgbClr val="005292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106506" y="3266945"/>
            <a:ext cx="444594" cy="612735"/>
            <a:chOff x="2436336" y="1596953"/>
            <a:chExt cx="444594" cy="612735"/>
          </a:xfrm>
        </p:grpSpPr>
        <p:sp>
          <p:nvSpPr>
            <p:cNvPr id="32" name="任意多边形 31"/>
            <p:cNvSpPr/>
            <p:nvPr/>
          </p:nvSpPr>
          <p:spPr>
            <a:xfrm>
              <a:off x="2436336" y="1673014"/>
              <a:ext cx="444594" cy="536674"/>
            </a:xfrm>
            <a:custGeom>
              <a:avLst/>
              <a:gdLst>
                <a:gd name="connsiteX0" fmla="*/ 403411 w 806822"/>
                <a:gd name="connsiteY0" fmla="*/ 76829 h 973923"/>
                <a:gd name="connsiteX1" fmla="*/ 76828 w 806822"/>
                <a:gd name="connsiteY1" fmla="*/ 403412 h 973923"/>
                <a:gd name="connsiteX2" fmla="*/ 403411 w 806822"/>
                <a:gd name="connsiteY2" fmla="*/ 729995 h 973923"/>
                <a:gd name="connsiteX3" fmla="*/ 729994 w 806822"/>
                <a:gd name="connsiteY3" fmla="*/ 403412 h 973923"/>
                <a:gd name="connsiteX4" fmla="*/ 403411 w 806822"/>
                <a:gd name="connsiteY4" fmla="*/ 76829 h 973923"/>
                <a:gd name="connsiteX5" fmla="*/ 403412 w 806822"/>
                <a:gd name="connsiteY5" fmla="*/ 0 h 973923"/>
                <a:gd name="connsiteX6" fmla="*/ 688667 w 806822"/>
                <a:gd name="connsiteY6" fmla="*/ 118156 h 973923"/>
                <a:gd name="connsiteX7" fmla="*/ 688666 w 806822"/>
                <a:gd name="connsiteY7" fmla="*/ 118157 h 973923"/>
                <a:gd name="connsiteX8" fmla="*/ 688666 w 806822"/>
                <a:gd name="connsiteY8" fmla="*/ 688668 h 973923"/>
                <a:gd name="connsiteX9" fmla="*/ 403412 w 806822"/>
                <a:gd name="connsiteY9" fmla="*/ 973923 h 973923"/>
                <a:gd name="connsiteX10" fmla="*/ 118156 w 806822"/>
                <a:gd name="connsiteY10" fmla="*/ 688667 h 973923"/>
                <a:gd name="connsiteX11" fmla="*/ 118156 w 806822"/>
                <a:gd name="connsiteY11" fmla="*/ 118156 h 973923"/>
                <a:gd name="connsiteX12" fmla="*/ 403412 w 806822"/>
                <a:gd name="connsiteY12" fmla="*/ 0 h 973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6822" h="973923">
                  <a:moveTo>
                    <a:pt x="403411" y="76829"/>
                  </a:moveTo>
                  <a:cubicBezTo>
                    <a:pt x="223044" y="76829"/>
                    <a:pt x="76828" y="223045"/>
                    <a:pt x="76828" y="403412"/>
                  </a:cubicBezTo>
                  <a:cubicBezTo>
                    <a:pt x="76828" y="583779"/>
                    <a:pt x="223044" y="729995"/>
                    <a:pt x="403411" y="729995"/>
                  </a:cubicBezTo>
                  <a:cubicBezTo>
                    <a:pt x="583778" y="729995"/>
                    <a:pt x="729994" y="583779"/>
                    <a:pt x="729994" y="403412"/>
                  </a:cubicBezTo>
                  <a:cubicBezTo>
                    <a:pt x="729994" y="223045"/>
                    <a:pt x="583778" y="76829"/>
                    <a:pt x="403411" y="76829"/>
                  </a:cubicBezTo>
                  <a:close/>
                  <a:moveTo>
                    <a:pt x="403412" y="0"/>
                  </a:moveTo>
                  <a:cubicBezTo>
                    <a:pt x="506654" y="0"/>
                    <a:pt x="609896" y="39385"/>
                    <a:pt x="688667" y="118156"/>
                  </a:cubicBezTo>
                  <a:lnTo>
                    <a:pt x="688666" y="118157"/>
                  </a:lnTo>
                  <a:cubicBezTo>
                    <a:pt x="846208" y="275699"/>
                    <a:pt x="846208" y="531126"/>
                    <a:pt x="688666" y="688668"/>
                  </a:cubicBezTo>
                  <a:lnTo>
                    <a:pt x="403412" y="973923"/>
                  </a:lnTo>
                  <a:lnTo>
                    <a:pt x="118156" y="688667"/>
                  </a:lnTo>
                  <a:cubicBezTo>
                    <a:pt x="-39386" y="531125"/>
                    <a:pt x="-39386" y="275699"/>
                    <a:pt x="118156" y="118156"/>
                  </a:cubicBezTo>
                  <a:cubicBezTo>
                    <a:pt x="196927" y="39385"/>
                    <a:pt x="300169" y="0"/>
                    <a:pt x="403412" y="0"/>
                  </a:cubicBezTo>
                  <a:close/>
                </a:path>
              </a:pathLst>
            </a:custGeom>
            <a:solidFill>
              <a:srgbClr val="0072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文本框 47"/>
            <p:cNvSpPr txBox="1"/>
            <p:nvPr/>
          </p:nvSpPr>
          <p:spPr>
            <a:xfrm>
              <a:off x="2472387" y="1596953"/>
              <a:ext cx="3193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solidFill>
                    <a:srgbClr val="005292"/>
                  </a:solidFill>
                  <a:latin typeface="Impact" panose="020B0806030902050204" pitchFamily="34" charset="0"/>
                </a:rPr>
                <a:t>3</a:t>
              </a:r>
              <a:endParaRPr lang="zh-CN" altLang="en-US" sz="3200" dirty="0">
                <a:solidFill>
                  <a:srgbClr val="005292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106506" y="3956240"/>
            <a:ext cx="444594" cy="612735"/>
            <a:chOff x="2436336" y="1596953"/>
            <a:chExt cx="444594" cy="612735"/>
          </a:xfrm>
        </p:grpSpPr>
        <p:sp>
          <p:nvSpPr>
            <p:cNvPr id="35" name="任意多边形 34"/>
            <p:cNvSpPr/>
            <p:nvPr/>
          </p:nvSpPr>
          <p:spPr>
            <a:xfrm>
              <a:off x="2436336" y="1673014"/>
              <a:ext cx="444594" cy="536674"/>
            </a:xfrm>
            <a:custGeom>
              <a:avLst/>
              <a:gdLst>
                <a:gd name="connsiteX0" fmla="*/ 403411 w 806822"/>
                <a:gd name="connsiteY0" fmla="*/ 76829 h 973923"/>
                <a:gd name="connsiteX1" fmla="*/ 76828 w 806822"/>
                <a:gd name="connsiteY1" fmla="*/ 403412 h 973923"/>
                <a:gd name="connsiteX2" fmla="*/ 403411 w 806822"/>
                <a:gd name="connsiteY2" fmla="*/ 729995 h 973923"/>
                <a:gd name="connsiteX3" fmla="*/ 729994 w 806822"/>
                <a:gd name="connsiteY3" fmla="*/ 403412 h 973923"/>
                <a:gd name="connsiteX4" fmla="*/ 403411 w 806822"/>
                <a:gd name="connsiteY4" fmla="*/ 76829 h 973923"/>
                <a:gd name="connsiteX5" fmla="*/ 403412 w 806822"/>
                <a:gd name="connsiteY5" fmla="*/ 0 h 973923"/>
                <a:gd name="connsiteX6" fmla="*/ 688667 w 806822"/>
                <a:gd name="connsiteY6" fmla="*/ 118156 h 973923"/>
                <a:gd name="connsiteX7" fmla="*/ 688666 w 806822"/>
                <a:gd name="connsiteY7" fmla="*/ 118157 h 973923"/>
                <a:gd name="connsiteX8" fmla="*/ 688666 w 806822"/>
                <a:gd name="connsiteY8" fmla="*/ 688668 h 973923"/>
                <a:gd name="connsiteX9" fmla="*/ 403412 w 806822"/>
                <a:gd name="connsiteY9" fmla="*/ 973923 h 973923"/>
                <a:gd name="connsiteX10" fmla="*/ 118156 w 806822"/>
                <a:gd name="connsiteY10" fmla="*/ 688667 h 973923"/>
                <a:gd name="connsiteX11" fmla="*/ 118156 w 806822"/>
                <a:gd name="connsiteY11" fmla="*/ 118156 h 973923"/>
                <a:gd name="connsiteX12" fmla="*/ 403412 w 806822"/>
                <a:gd name="connsiteY12" fmla="*/ 0 h 973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6822" h="973923">
                  <a:moveTo>
                    <a:pt x="403411" y="76829"/>
                  </a:moveTo>
                  <a:cubicBezTo>
                    <a:pt x="223044" y="76829"/>
                    <a:pt x="76828" y="223045"/>
                    <a:pt x="76828" y="403412"/>
                  </a:cubicBezTo>
                  <a:cubicBezTo>
                    <a:pt x="76828" y="583779"/>
                    <a:pt x="223044" y="729995"/>
                    <a:pt x="403411" y="729995"/>
                  </a:cubicBezTo>
                  <a:cubicBezTo>
                    <a:pt x="583778" y="729995"/>
                    <a:pt x="729994" y="583779"/>
                    <a:pt x="729994" y="403412"/>
                  </a:cubicBezTo>
                  <a:cubicBezTo>
                    <a:pt x="729994" y="223045"/>
                    <a:pt x="583778" y="76829"/>
                    <a:pt x="403411" y="76829"/>
                  </a:cubicBezTo>
                  <a:close/>
                  <a:moveTo>
                    <a:pt x="403412" y="0"/>
                  </a:moveTo>
                  <a:cubicBezTo>
                    <a:pt x="506654" y="0"/>
                    <a:pt x="609896" y="39385"/>
                    <a:pt x="688667" y="118156"/>
                  </a:cubicBezTo>
                  <a:lnTo>
                    <a:pt x="688666" y="118157"/>
                  </a:lnTo>
                  <a:cubicBezTo>
                    <a:pt x="846208" y="275699"/>
                    <a:pt x="846208" y="531126"/>
                    <a:pt x="688666" y="688668"/>
                  </a:cubicBezTo>
                  <a:lnTo>
                    <a:pt x="403412" y="973923"/>
                  </a:lnTo>
                  <a:lnTo>
                    <a:pt x="118156" y="688667"/>
                  </a:lnTo>
                  <a:cubicBezTo>
                    <a:pt x="-39386" y="531125"/>
                    <a:pt x="-39386" y="275699"/>
                    <a:pt x="118156" y="118156"/>
                  </a:cubicBezTo>
                  <a:cubicBezTo>
                    <a:pt x="196927" y="39385"/>
                    <a:pt x="300169" y="0"/>
                    <a:pt x="403412" y="0"/>
                  </a:cubicBezTo>
                  <a:close/>
                </a:path>
              </a:pathLst>
            </a:custGeom>
            <a:solidFill>
              <a:srgbClr val="0072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文本框 50"/>
            <p:cNvSpPr txBox="1"/>
            <p:nvPr/>
          </p:nvSpPr>
          <p:spPr>
            <a:xfrm>
              <a:off x="2472387" y="1596953"/>
              <a:ext cx="3193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solidFill>
                    <a:srgbClr val="005292"/>
                  </a:solidFill>
                  <a:latin typeface="Impact" panose="020B0806030902050204" pitchFamily="34" charset="0"/>
                </a:rPr>
                <a:t>4</a:t>
              </a:r>
              <a:endParaRPr lang="zh-CN" altLang="en-US" sz="3200" dirty="0">
                <a:solidFill>
                  <a:srgbClr val="005292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106506" y="4645535"/>
            <a:ext cx="444594" cy="612735"/>
            <a:chOff x="2436336" y="1596953"/>
            <a:chExt cx="444594" cy="612735"/>
          </a:xfrm>
        </p:grpSpPr>
        <p:sp>
          <p:nvSpPr>
            <p:cNvPr id="38" name="任意多边形 37"/>
            <p:cNvSpPr/>
            <p:nvPr/>
          </p:nvSpPr>
          <p:spPr>
            <a:xfrm>
              <a:off x="2436336" y="1673014"/>
              <a:ext cx="444594" cy="536674"/>
            </a:xfrm>
            <a:custGeom>
              <a:avLst/>
              <a:gdLst>
                <a:gd name="connsiteX0" fmla="*/ 403411 w 806822"/>
                <a:gd name="connsiteY0" fmla="*/ 76829 h 973923"/>
                <a:gd name="connsiteX1" fmla="*/ 76828 w 806822"/>
                <a:gd name="connsiteY1" fmla="*/ 403412 h 973923"/>
                <a:gd name="connsiteX2" fmla="*/ 403411 w 806822"/>
                <a:gd name="connsiteY2" fmla="*/ 729995 h 973923"/>
                <a:gd name="connsiteX3" fmla="*/ 729994 w 806822"/>
                <a:gd name="connsiteY3" fmla="*/ 403412 h 973923"/>
                <a:gd name="connsiteX4" fmla="*/ 403411 w 806822"/>
                <a:gd name="connsiteY4" fmla="*/ 76829 h 973923"/>
                <a:gd name="connsiteX5" fmla="*/ 403412 w 806822"/>
                <a:gd name="connsiteY5" fmla="*/ 0 h 973923"/>
                <a:gd name="connsiteX6" fmla="*/ 688667 w 806822"/>
                <a:gd name="connsiteY6" fmla="*/ 118156 h 973923"/>
                <a:gd name="connsiteX7" fmla="*/ 688666 w 806822"/>
                <a:gd name="connsiteY7" fmla="*/ 118157 h 973923"/>
                <a:gd name="connsiteX8" fmla="*/ 688666 w 806822"/>
                <a:gd name="connsiteY8" fmla="*/ 688668 h 973923"/>
                <a:gd name="connsiteX9" fmla="*/ 403412 w 806822"/>
                <a:gd name="connsiteY9" fmla="*/ 973923 h 973923"/>
                <a:gd name="connsiteX10" fmla="*/ 118156 w 806822"/>
                <a:gd name="connsiteY10" fmla="*/ 688667 h 973923"/>
                <a:gd name="connsiteX11" fmla="*/ 118156 w 806822"/>
                <a:gd name="connsiteY11" fmla="*/ 118156 h 973923"/>
                <a:gd name="connsiteX12" fmla="*/ 403412 w 806822"/>
                <a:gd name="connsiteY12" fmla="*/ 0 h 973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6822" h="973923">
                  <a:moveTo>
                    <a:pt x="403411" y="76829"/>
                  </a:moveTo>
                  <a:cubicBezTo>
                    <a:pt x="223044" y="76829"/>
                    <a:pt x="76828" y="223045"/>
                    <a:pt x="76828" y="403412"/>
                  </a:cubicBezTo>
                  <a:cubicBezTo>
                    <a:pt x="76828" y="583779"/>
                    <a:pt x="223044" y="729995"/>
                    <a:pt x="403411" y="729995"/>
                  </a:cubicBezTo>
                  <a:cubicBezTo>
                    <a:pt x="583778" y="729995"/>
                    <a:pt x="729994" y="583779"/>
                    <a:pt x="729994" y="403412"/>
                  </a:cubicBezTo>
                  <a:cubicBezTo>
                    <a:pt x="729994" y="223045"/>
                    <a:pt x="583778" y="76829"/>
                    <a:pt x="403411" y="76829"/>
                  </a:cubicBezTo>
                  <a:close/>
                  <a:moveTo>
                    <a:pt x="403412" y="0"/>
                  </a:moveTo>
                  <a:cubicBezTo>
                    <a:pt x="506654" y="0"/>
                    <a:pt x="609896" y="39385"/>
                    <a:pt x="688667" y="118156"/>
                  </a:cubicBezTo>
                  <a:lnTo>
                    <a:pt x="688666" y="118157"/>
                  </a:lnTo>
                  <a:cubicBezTo>
                    <a:pt x="846208" y="275699"/>
                    <a:pt x="846208" y="531126"/>
                    <a:pt x="688666" y="688668"/>
                  </a:cubicBezTo>
                  <a:lnTo>
                    <a:pt x="403412" y="973923"/>
                  </a:lnTo>
                  <a:lnTo>
                    <a:pt x="118156" y="688667"/>
                  </a:lnTo>
                  <a:cubicBezTo>
                    <a:pt x="-39386" y="531125"/>
                    <a:pt x="-39386" y="275699"/>
                    <a:pt x="118156" y="118156"/>
                  </a:cubicBezTo>
                  <a:cubicBezTo>
                    <a:pt x="196927" y="39385"/>
                    <a:pt x="300169" y="0"/>
                    <a:pt x="403412" y="0"/>
                  </a:cubicBezTo>
                  <a:close/>
                </a:path>
              </a:pathLst>
            </a:custGeom>
            <a:solidFill>
              <a:srgbClr val="0072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文本框 53"/>
            <p:cNvSpPr txBox="1"/>
            <p:nvPr/>
          </p:nvSpPr>
          <p:spPr>
            <a:xfrm>
              <a:off x="2472387" y="1596953"/>
              <a:ext cx="3193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solidFill>
                    <a:srgbClr val="005292"/>
                  </a:solidFill>
                  <a:latin typeface="Impact" panose="020B0806030902050204" pitchFamily="34" charset="0"/>
                </a:rPr>
                <a:t>5</a:t>
              </a:r>
              <a:endParaRPr lang="zh-CN" altLang="en-US" sz="3200" dirty="0">
                <a:solidFill>
                  <a:srgbClr val="005292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106506" y="5334829"/>
            <a:ext cx="444594" cy="612735"/>
            <a:chOff x="2436336" y="1596953"/>
            <a:chExt cx="444594" cy="612735"/>
          </a:xfrm>
        </p:grpSpPr>
        <p:sp>
          <p:nvSpPr>
            <p:cNvPr id="41" name="任意多边形 40"/>
            <p:cNvSpPr/>
            <p:nvPr/>
          </p:nvSpPr>
          <p:spPr>
            <a:xfrm>
              <a:off x="2436336" y="1673014"/>
              <a:ext cx="444594" cy="536674"/>
            </a:xfrm>
            <a:custGeom>
              <a:avLst/>
              <a:gdLst>
                <a:gd name="connsiteX0" fmla="*/ 403411 w 806822"/>
                <a:gd name="connsiteY0" fmla="*/ 76829 h 973923"/>
                <a:gd name="connsiteX1" fmla="*/ 76828 w 806822"/>
                <a:gd name="connsiteY1" fmla="*/ 403412 h 973923"/>
                <a:gd name="connsiteX2" fmla="*/ 403411 w 806822"/>
                <a:gd name="connsiteY2" fmla="*/ 729995 h 973923"/>
                <a:gd name="connsiteX3" fmla="*/ 729994 w 806822"/>
                <a:gd name="connsiteY3" fmla="*/ 403412 h 973923"/>
                <a:gd name="connsiteX4" fmla="*/ 403411 w 806822"/>
                <a:gd name="connsiteY4" fmla="*/ 76829 h 973923"/>
                <a:gd name="connsiteX5" fmla="*/ 403412 w 806822"/>
                <a:gd name="connsiteY5" fmla="*/ 0 h 973923"/>
                <a:gd name="connsiteX6" fmla="*/ 688667 w 806822"/>
                <a:gd name="connsiteY6" fmla="*/ 118156 h 973923"/>
                <a:gd name="connsiteX7" fmla="*/ 688666 w 806822"/>
                <a:gd name="connsiteY7" fmla="*/ 118157 h 973923"/>
                <a:gd name="connsiteX8" fmla="*/ 688666 w 806822"/>
                <a:gd name="connsiteY8" fmla="*/ 688668 h 973923"/>
                <a:gd name="connsiteX9" fmla="*/ 403412 w 806822"/>
                <a:gd name="connsiteY9" fmla="*/ 973923 h 973923"/>
                <a:gd name="connsiteX10" fmla="*/ 118156 w 806822"/>
                <a:gd name="connsiteY10" fmla="*/ 688667 h 973923"/>
                <a:gd name="connsiteX11" fmla="*/ 118156 w 806822"/>
                <a:gd name="connsiteY11" fmla="*/ 118156 h 973923"/>
                <a:gd name="connsiteX12" fmla="*/ 403412 w 806822"/>
                <a:gd name="connsiteY12" fmla="*/ 0 h 973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6822" h="973923">
                  <a:moveTo>
                    <a:pt x="403411" y="76829"/>
                  </a:moveTo>
                  <a:cubicBezTo>
                    <a:pt x="223044" y="76829"/>
                    <a:pt x="76828" y="223045"/>
                    <a:pt x="76828" y="403412"/>
                  </a:cubicBezTo>
                  <a:cubicBezTo>
                    <a:pt x="76828" y="583779"/>
                    <a:pt x="223044" y="729995"/>
                    <a:pt x="403411" y="729995"/>
                  </a:cubicBezTo>
                  <a:cubicBezTo>
                    <a:pt x="583778" y="729995"/>
                    <a:pt x="729994" y="583779"/>
                    <a:pt x="729994" y="403412"/>
                  </a:cubicBezTo>
                  <a:cubicBezTo>
                    <a:pt x="729994" y="223045"/>
                    <a:pt x="583778" y="76829"/>
                    <a:pt x="403411" y="76829"/>
                  </a:cubicBezTo>
                  <a:close/>
                  <a:moveTo>
                    <a:pt x="403412" y="0"/>
                  </a:moveTo>
                  <a:cubicBezTo>
                    <a:pt x="506654" y="0"/>
                    <a:pt x="609896" y="39385"/>
                    <a:pt x="688667" y="118156"/>
                  </a:cubicBezTo>
                  <a:lnTo>
                    <a:pt x="688666" y="118157"/>
                  </a:lnTo>
                  <a:cubicBezTo>
                    <a:pt x="846208" y="275699"/>
                    <a:pt x="846208" y="531126"/>
                    <a:pt x="688666" y="688668"/>
                  </a:cubicBezTo>
                  <a:lnTo>
                    <a:pt x="403412" y="973923"/>
                  </a:lnTo>
                  <a:lnTo>
                    <a:pt x="118156" y="688667"/>
                  </a:lnTo>
                  <a:cubicBezTo>
                    <a:pt x="-39386" y="531125"/>
                    <a:pt x="-39386" y="275699"/>
                    <a:pt x="118156" y="118156"/>
                  </a:cubicBezTo>
                  <a:cubicBezTo>
                    <a:pt x="196927" y="39385"/>
                    <a:pt x="300169" y="0"/>
                    <a:pt x="403412" y="0"/>
                  </a:cubicBezTo>
                  <a:close/>
                </a:path>
              </a:pathLst>
            </a:custGeom>
            <a:solidFill>
              <a:srgbClr val="0072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文本框 56"/>
            <p:cNvSpPr txBox="1"/>
            <p:nvPr/>
          </p:nvSpPr>
          <p:spPr>
            <a:xfrm>
              <a:off x="2472387" y="1596953"/>
              <a:ext cx="3193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solidFill>
                    <a:srgbClr val="005292"/>
                  </a:solidFill>
                  <a:latin typeface="Impact" panose="020B0806030902050204" pitchFamily="34" charset="0"/>
                </a:rPr>
                <a:t>6</a:t>
              </a:r>
              <a:endParaRPr lang="zh-CN" altLang="en-US" sz="3200" dirty="0">
                <a:solidFill>
                  <a:srgbClr val="005292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43" name="矩形 42"/>
          <p:cNvSpPr/>
          <p:nvPr/>
        </p:nvSpPr>
        <p:spPr>
          <a:xfrm>
            <a:off x="4309769" y="3061092"/>
            <a:ext cx="45719" cy="288000"/>
          </a:xfrm>
          <a:prstGeom prst="rect">
            <a:avLst/>
          </a:prstGeom>
          <a:solidFill>
            <a:srgbClr val="007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4309840" y="3803339"/>
            <a:ext cx="45719" cy="288000"/>
          </a:xfrm>
          <a:prstGeom prst="rect">
            <a:avLst/>
          </a:prstGeom>
          <a:solidFill>
            <a:srgbClr val="007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4302133" y="4469038"/>
            <a:ext cx="45719" cy="288000"/>
          </a:xfrm>
          <a:prstGeom prst="rect">
            <a:avLst/>
          </a:prstGeom>
          <a:solidFill>
            <a:srgbClr val="007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4309770" y="5163230"/>
            <a:ext cx="45719" cy="288000"/>
          </a:xfrm>
          <a:prstGeom prst="rect">
            <a:avLst/>
          </a:prstGeom>
          <a:solidFill>
            <a:srgbClr val="007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4666331" y="2579050"/>
            <a:ext cx="29660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姓名、籍贯、学历或业务经历</a:t>
            </a:r>
            <a:r>
              <a:rPr lang="zh-CN" altLang="en-US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（应与公司有关）</a:t>
            </a:r>
            <a:endParaRPr lang="zh-CN" altLang="en-US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4666331" y="3379150"/>
            <a:ext cx="2966055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zh-CN" altLang="en-US" b="1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专业知识、学术背景</a:t>
            </a:r>
            <a:r>
              <a:rPr lang="zh-CN" altLang="en-US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（应与岗位有关）</a:t>
            </a:r>
            <a:endParaRPr lang="zh-CN" altLang="en-US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4666331" y="4074475"/>
            <a:ext cx="2966055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zh-CN" altLang="en-US" b="1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优点、技能</a:t>
            </a:r>
            <a:r>
              <a:rPr lang="zh-CN" altLang="en-US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（应突出能对公司所作的贡献）</a:t>
            </a:r>
            <a:endParaRPr lang="zh-CN" altLang="en-US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4666331" y="4741225"/>
            <a:ext cx="2966055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zh-CN" altLang="en-US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</a:t>
            </a:r>
            <a:r>
              <a:rPr lang="zh-CN" altLang="en-US" b="1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幽默或警句</a:t>
            </a:r>
            <a:r>
              <a:rPr lang="zh-CN" altLang="en-US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概括自己的特点，可加深他人印象</a:t>
            </a:r>
            <a:endParaRPr lang="zh-CN" altLang="en-US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4666331" y="5529459"/>
            <a:ext cx="649537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zh-CN" altLang="en-US" b="1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致谢</a:t>
            </a:r>
            <a:endParaRPr lang="zh-CN" altLang="en-US" b="1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9"/>
          <p:cNvSpPr txBox="1"/>
          <p:nvPr/>
        </p:nvSpPr>
        <p:spPr>
          <a:xfrm>
            <a:off x="457480" y="938444"/>
            <a:ext cx="846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92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一般步骤</a:t>
            </a:r>
            <a:endParaRPr lang="zh-CN" altLang="en-US" sz="2400" b="1" dirty="0">
              <a:solidFill>
                <a:srgbClr val="FF921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1224728" y="1164489"/>
            <a:ext cx="1170851" cy="370286"/>
            <a:chOff x="1581322" y="1497899"/>
            <a:chExt cx="1170851" cy="3702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4" name="燕尾形 53"/>
            <p:cNvSpPr/>
            <p:nvPr/>
          </p:nvSpPr>
          <p:spPr>
            <a:xfrm>
              <a:off x="1581322" y="1497899"/>
              <a:ext cx="385639" cy="370286"/>
            </a:xfrm>
            <a:prstGeom prst="chevron">
              <a:avLst>
                <a:gd name="adj" fmla="val 63915"/>
              </a:avLst>
            </a:prstGeom>
            <a:solidFill>
              <a:srgbClr val="005292"/>
            </a:solidFill>
            <a:ln>
              <a:solidFill>
                <a:srgbClr val="0052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5" name="燕尾形 54"/>
            <p:cNvSpPr/>
            <p:nvPr/>
          </p:nvSpPr>
          <p:spPr>
            <a:xfrm>
              <a:off x="1843059" y="1497899"/>
              <a:ext cx="385639" cy="370286"/>
            </a:xfrm>
            <a:prstGeom prst="chevron">
              <a:avLst>
                <a:gd name="adj" fmla="val 63915"/>
              </a:avLst>
            </a:prstGeom>
            <a:solidFill>
              <a:srgbClr val="005292"/>
            </a:solidFill>
            <a:ln>
              <a:solidFill>
                <a:srgbClr val="0052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6" name="燕尾形 55"/>
            <p:cNvSpPr/>
            <p:nvPr/>
          </p:nvSpPr>
          <p:spPr>
            <a:xfrm>
              <a:off x="2104796" y="1497899"/>
              <a:ext cx="385639" cy="370286"/>
            </a:xfrm>
            <a:prstGeom prst="chevron">
              <a:avLst>
                <a:gd name="adj" fmla="val 63915"/>
              </a:avLst>
            </a:prstGeom>
            <a:solidFill>
              <a:srgbClr val="005292"/>
            </a:solidFill>
            <a:ln>
              <a:solidFill>
                <a:srgbClr val="0052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7" name="燕尾形 56"/>
            <p:cNvSpPr/>
            <p:nvPr/>
          </p:nvSpPr>
          <p:spPr>
            <a:xfrm>
              <a:off x="2366534" y="1497899"/>
              <a:ext cx="385639" cy="370286"/>
            </a:xfrm>
            <a:prstGeom prst="chevron">
              <a:avLst>
                <a:gd name="adj" fmla="val 63915"/>
              </a:avLst>
            </a:prstGeom>
            <a:solidFill>
              <a:srgbClr val="005292"/>
            </a:solidFill>
            <a:ln>
              <a:solidFill>
                <a:srgbClr val="0052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735433"/>
            <a:ext cx="9144000" cy="101224"/>
          </a:xfrm>
          <a:prstGeom prst="rect">
            <a:avLst/>
          </a:prstGeom>
          <a:solidFill>
            <a:srgbClr val="005292"/>
          </a:solidFill>
          <a:ln>
            <a:solidFill>
              <a:srgbClr val="005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3"/>
          <p:cNvSpPr txBox="1"/>
          <p:nvPr/>
        </p:nvSpPr>
        <p:spPr>
          <a:xfrm>
            <a:off x="574040" y="213360"/>
            <a:ext cx="24777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自我介绍</a:t>
            </a:r>
            <a:endParaRPr lang="en-US" altLang="zh-CN" sz="2800" b="1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9" name="图示 18"/>
          <p:cNvGraphicFramePr/>
          <p:nvPr/>
        </p:nvGraphicFramePr>
        <p:xfrm>
          <a:off x="1600200" y="206397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21" name="文本框 9"/>
          <p:cNvSpPr txBox="1"/>
          <p:nvPr/>
        </p:nvSpPr>
        <p:spPr>
          <a:xfrm>
            <a:off x="638103" y="1141644"/>
            <a:ext cx="846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92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一般类型</a:t>
            </a:r>
            <a:endParaRPr lang="zh-CN" altLang="en-US" sz="2400" b="1" dirty="0">
              <a:solidFill>
                <a:srgbClr val="FF921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1"/>
          <p:cNvGrpSpPr/>
          <p:nvPr/>
        </p:nvGrpSpPr>
        <p:grpSpPr>
          <a:xfrm>
            <a:off x="1405351" y="1367689"/>
            <a:ext cx="1170851" cy="370286"/>
            <a:chOff x="1581322" y="1497899"/>
            <a:chExt cx="1170851" cy="3702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燕尾形 22"/>
            <p:cNvSpPr/>
            <p:nvPr/>
          </p:nvSpPr>
          <p:spPr>
            <a:xfrm>
              <a:off x="1581322" y="1497899"/>
              <a:ext cx="385639" cy="370286"/>
            </a:xfrm>
            <a:prstGeom prst="chevron">
              <a:avLst>
                <a:gd name="adj" fmla="val 63915"/>
              </a:avLst>
            </a:prstGeom>
            <a:solidFill>
              <a:srgbClr val="005292"/>
            </a:solidFill>
            <a:ln>
              <a:solidFill>
                <a:srgbClr val="0052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燕尾形 23"/>
            <p:cNvSpPr/>
            <p:nvPr/>
          </p:nvSpPr>
          <p:spPr>
            <a:xfrm>
              <a:off x="1843059" y="1497899"/>
              <a:ext cx="385639" cy="370286"/>
            </a:xfrm>
            <a:prstGeom prst="chevron">
              <a:avLst>
                <a:gd name="adj" fmla="val 63915"/>
              </a:avLst>
            </a:prstGeom>
            <a:solidFill>
              <a:srgbClr val="005292"/>
            </a:solidFill>
            <a:ln>
              <a:solidFill>
                <a:srgbClr val="0052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燕尾形 24"/>
            <p:cNvSpPr/>
            <p:nvPr/>
          </p:nvSpPr>
          <p:spPr>
            <a:xfrm>
              <a:off x="2104796" y="1497899"/>
              <a:ext cx="385639" cy="370286"/>
            </a:xfrm>
            <a:prstGeom prst="chevron">
              <a:avLst>
                <a:gd name="adj" fmla="val 63915"/>
              </a:avLst>
            </a:prstGeom>
            <a:solidFill>
              <a:srgbClr val="005292"/>
            </a:solidFill>
            <a:ln>
              <a:solidFill>
                <a:srgbClr val="0052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燕尾形 25"/>
            <p:cNvSpPr/>
            <p:nvPr/>
          </p:nvSpPr>
          <p:spPr>
            <a:xfrm>
              <a:off x="2366534" y="1497899"/>
              <a:ext cx="385639" cy="370286"/>
            </a:xfrm>
            <a:prstGeom prst="chevron">
              <a:avLst>
                <a:gd name="adj" fmla="val 63915"/>
              </a:avLst>
            </a:prstGeom>
            <a:solidFill>
              <a:srgbClr val="005292"/>
            </a:solidFill>
            <a:ln>
              <a:solidFill>
                <a:srgbClr val="0052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组合 22"/>
          <p:cNvGrpSpPr/>
          <p:nvPr/>
        </p:nvGrpSpPr>
        <p:grpSpPr>
          <a:xfrm>
            <a:off x="6356725" y="3269626"/>
            <a:ext cx="1903356" cy="484094"/>
            <a:chOff x="5062818" y="1368238"/>
            <a:chExt cx="1780094" cy="484094"/>
          </a:xfrm>
        </p:grpSpPr>
        <p:cxnSp>
          <p:nvCxnSpPr>
            <p:cNvPr id="29" name="直接连接符 28"/>
            <p:cNvCxnSpPr/>
            <p:nvPr/>
          </p:nvCxnSpPr>
          <p:spPr>
            <a:xfrm flipV="1">
              <a:off x="5062818" y="1368238"/>
              <a:ext cx="484094" cy="484094"/>
            </a:xfrm>
            <a:prstGeom prst="line">
              <a:avLst/>
            </a:prstGeom>
            <a:ln w="19050">
              <a:solidFill>
                <a:srgbClr val="0052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5546912" y="1368238"/>
              <a:ext cx="1296000" cy="0"/>
            </a:xfrm>
            <a:prstGeom prst="line">
              <a:avLst/>
            </a:prstGeom>
            <a:ln w="19050">
              <a:solidFill>
                <a:srgbClr val="0052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25"/>
          <p:cNvGrpSpPr/>
          <p:nvPr/>
        </p:nvGrpSpPr>
        <p:grpSpPr>
          <a:xfrm flipH="1">
            <a:off x="533400" y="3197038"/>
            <a:ext cx="2157496" cy="484094"/>
            <a:chOff x="5062818" y="1368238"/>
            <a:chExt cx="1780094" cy="484094"/>
          </a:xfrm>
        </p:grpSpPr>
        <p:cxnSp>
          <p:nvCxnSpPr>
            <p:cNvPr id="32" name="直接连接符 31"/>
            <p:cNvCxnSpPr/>
            <p:nvPr/>
          </p:nvCxnSpPr>
          <p:spPr>
            <a:xfrm flipV="1">
              <a:off x="5062818" y="1368238"/>
              <a:ext cx="484094" cy="484094"/>
            </a:xfrm>
            <a:prstGeom prst="line">
              <a:avLst/>
            </a:prstGeom>
            <a:ln w="19050">
              <a:solidFill>
                <a:srgbClr val="0052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5546912" y="1368238"/>
              <a:ext cx="1296000" cy="0"/>
            </a:xfrm>
            <a:prstGeom prst="line">
              <a:avLst/>
            </a:prstGeom>
            <a:ln w="19050">
              <a:solidFill>
                <a:srgbClr val="0052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28"/>
          <p:cNvGrpSpPr/>
          <p:nvPr/>
        </p:nvGrpSpPr>
        <p:grpSpPr>
          <a:xfrm flipV="1">
            <a:off x="5273040" y="5826360"/>
            <a:ext cx="2865120" cy="589680"/>
            <a:chOff x="5062818" y="1368238"/>
            <a:chExt cx="1780094" cy="484094"/>
          </a:xfrm>
        </p:grpSpPr>
        <p:cxnSp>
          <p:nvCxnSpPr>
            <p:cNvPr id="35" name="直接连接符 34"/>
            <p:cNvCxnSpPr/>
            <p:nvPr/>
          </p:nvCxnSpPr>
          <p:spPr>
            <a:xfrm flipV="1">
              <a:off x="5062818" y="1368238"/>
              <a:ext cx="484094" cy="484094"/>
            </a:xfrm>
            <a:prstGeom prst="line">
              <a:avLst/>
            </a:prstGeom>
            <a:ln w="19050">
              <a:solidFill>
                <a:srgbClr val="0052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5546912" y="1368238"/>
              <a:ext cx="1296000" cy="0"/>
            </a:xfrm>
            <a:prstGeom prst="line">
              <a:avLst/>
            </a:prstGeom>
            <a:ln w="19050">
              <a:solidFill>
                <a:srgbClr val="0052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文本框 36"/>
          <p:cNvSpPr txBox="1"/>
          <p:nvPr/>
        </p:nvSpPr>
        <p:spPr>
          <a:xfrm>
            <a:off x="6946846" y="2808854"/>
            <a:ext cx="1343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92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言简意赅</a:t>
            </a:r>
            <a:endParaRPr lang="zh-CN" altLang="en-US" sz="2000" b="1" dirty="0">
              <a:solidFill>
                <a:srgbClr val="FF921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7"/>
          <p:cNvSpPr txBox="1"/>
          <p:nvPr/>
        </p:nvSpPr>
        <p:spPr>
          <a:xfrm>
            <a:off x="6035040" y="5948294"/>
            <a:ext cx="2289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92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按简历模块顺序</a:t>
            </a:r>
            <a:endParaRPr lang="zh-CN" altLang="en-US" sz="2000" b="1" dirty="0">
              <a:solidFill>
                <a:srgbClr val="FF921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8"/>
          <p:cNvSpPr txBox="1"/>
          <p:nvPr/>
        </p:nvSpPr>
        <p:spPr>
          <a:xfrm>
            <a:off x="573852" y="2446706"/>
            <a:ext cx="1574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92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耐心细致地推销自己</a:t>
            </a:r>
            <a:endParaRPr lang="zh-CN" altLang="en-US" sz="2000" b="1" dirty="0">
              <a:solidFill>
                <a:srgbClr val="FF921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33"/>
          <p:cNvSpPr txBox="1"/>
          <p:nvPr/>
        </p:nvSpPr>
        <p:spPr>
          <a:xfrm>
            <a:off x="5937886" y="1281080"/>
            <a:ext cx="1971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92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看气场</a:t>
            </a:r>
            <a:endParaRPr lang="zh-CN" altLang="en-US" sz="2000" b="1" dirty="0">
              <a:solidFill>
                <a:srgbClr val="FF921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22"/>
          <p:cNvGrpSpPr/>
          <p:nvPr/>
        </p:nvGrpSpPr>
        <p:grpSpPr>
          <a:xfrm>
            <a:off x="5076565" y="1699906"/>
            <a:ext cx="2162436" cy="484094"/>
            <a:chOff x="5062818" y="1368238"/>
            <a:chExt cx="1780094" cy="484094"/>
          </a:xfrm>
        </p:grpSpPr>
        <p:cxnSp>
          <p:nvCxnSpPr>
            <p:cNvPr id="44" name="直接连接符 43"/>
            <p:cNvCxnSpPr/>
            <p:nvPr/>
          </p:nvCxnSpPr>
          <p:spPr>
            <a:xfrm flipV="1">
              <a:off x="5062818" y="1368238"/>
              <a:ext cx="484094" cy="484094"/>
            </a:xfrm>
            <a:prstGeom prst="line">
              <a:avLst/>
            </a:prstGeom>
            <a:ln w="19050">
              <a:solidFill>
                <a:srgbClr val="0052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5546912" y="1368238"/>
              <a:ext cx="1296000" cy="0"/>
            </a:xfrm>
            <a:prstGeom prst="line">
              <a:avLst/>
            </a:prstGeom>
            <a:ln w="19050">
              <a:solidFill>
                <a:srgbClr val="0052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24356" y="89103"/>
            <a:ext cx="2003292" cy="706755"/>
            <a:chOff x="2576448" y="357222"/>
            <a:chExt cx="2003292" cy="706755"/>
          </a:xfrm>
        </p:grpSpPr>
        <p:sp>
          <p:nvSpPr>
            <p:cNvPr id="3" name="文本框 2"/>
            <p:cNvSpPr txBox="1"/>
            <p:nvPr/>
          </p:nvSpPr>
          <p:spPr>
            <a:xfrm>
              <a:off x="2576448" y="357222"/>
              <a:ext cx="236653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000" dirty="0">
                <a:solidFill>
                  <a:srgbClr val="005292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2813350" y="448582"/>
              <a:ext cx="17663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00529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电话面试</a:t>
              </a:r>
              <a:endParaRPr lang="en-US" altLang="zh-CN" sz="2800" b="1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0" y="735433"/>
            <a:ext cx="9144000" cy="101224"/>
          </a:xfrm>
          <a:prstGeom prst="rect">
            <a:avLst/>
          </a:prstGeom>
          <a:solidFill>
            <a:srgbClr val="005292"/>
          </a:solidFill>
          <a:ln>
            <a:solidFill>
              <a:srgbClr val="005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3533776" y="2047875"/>
            <a:ext cx="5124449" cy="2505075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2000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让对方感受到专业和自信</a:t>
            </a:r>
            <a:endParaRPr lang="zh-CN" altLang="en-US" sz="2000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2000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保持微笑：声音可以传达状态</a:t>
            </a:r>
            <a:endParaRPr lang="zh-CN" altLang="en-US" sz="2000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2000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表达清晰，速度不要太快</a:t>
            </a:r>
            <a:endParaRPr lang="zh-CN" altLang="en-US" sz="2000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2000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面试官作自我介绍时，要确认自己清楚对方的名字</a:t>
            </a:r>
            <a:endParaRPr lang="zh-CN" altLang="en-US" sz="2000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2000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若需思考，可以说“让我想一下”</a:t>
            </a:r>
            <a:endParaRPr lang="zh-CN" altLang="en-US" sz="2000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2000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准备一杯水，避免因紧张而导致的声音沙哑</a:t>
            </a:r>
            <a:endParaRPr lang="zh-CN" altLang="en-US" sz="2000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709493" y="2090703"/>
            <a:ext cx="2296849" cy="2319099"/>
          </a:xfrm>
          <a:prstGeom prst="ellipse">
            <a:avLst/>
          </a:prstGeom>
          <a:blipFill dpi="0" rotWithShape="1">
            <a:blip r:embed="rId1"/>
            <a:srcRect/>
            <a:stretch>
              <a:fillRect l="-1000" r="-7000" b="-1000"/>
            </a:stretch>
          </a:blipFill>
          <a:ln w="28575">
            <a:solidFill>
              <a:srgbClr val="00529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24356" y="89103"/>
            <a:ext cx="2151247" cy="706755"/>
            <a:chOff x="2576448" y="357222"/>
            <a:chExt cx="2151247" cy="706755"/>
          </a:xfrm>
        </p:grpSpPr>
        <p:sp>
          <p:nvSpPr>
            <p:cNvPr id="3" name="文本框 2"/>
            <p:cNvSpPr txBox="1"/>
            <p:nvPr/>
          </p:nvSpPr>
          <p:spPr>
            <a:xfrm>
              <a:off x="2576448" y="357222"/>
              <a:ext cx="236653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000" dirty="0">
                <a:solidFill>
                  <a:srgbClr val="005292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2961305" y="448582"/>
              <a:ext cx="17663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00529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单独面试</a:t>
              </a:r>
              <a:endParaRPr lang="en-US" altLang="zh-CN" sz="2800" b="1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0" y="735433"/>
            <a:ext cx="9144000" cy="101224"/>
          </a:xfrm>
          <a:prstGeom prst="rect">
            <a:avLst/>
          </a:prstGeom>
          <a:solidFill>
            <a:srgbClr val="005292"/>
          </a:solidFill>
          <a:ln>
            <a:solidFill>
              <a:srgbClr val="005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内容占位符 2"/>
          <p:cNvSpPr txBox="1"/>
          <p:nvPr/>
        </p:nvSpPr>
        <p:spPr>
          <a:xfrm>
            <a:off x="4286221" y="2646363"/>
            <a:ext cx="2628930" cy="2268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spcBef>
                <a:spcPts val="1000"/>
              </a:spcBef>
            </a:pPr>
            <a:r>
              <a:rPr lang="zh-CN" altLang="en-US" sz="2000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握手问好</a:t>
            </a:r>
            <a:endParaRPr lang="en-US" altLang="zh-CN" sz="2000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spcBef>
                <a:spcPts val="1000"/>
              </a:spcBef>
            </a:pPr>
            <a:endParaRPr lang="en-US" altLang="zh-CN" sz="2000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spcBef>
                <a:spcPts val="1000"/>
              </a:spcBef>
            </a:pPr>
            <a:r>
              <a:rPr lang="zh-CN" altLang="en-US" sz="2000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比较</a:t>
            </a:r>
            <a:r>
              <a:rPr lang="en-US" altLang="en-US" sz="2000" dirty="0" err="1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流畅的自我介绍</a:t>
            </a:r>
            <a:endParaRPr lang="en-US" altLang="en-US" sz="2000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spcBef>
                <a:spcPts val="1000"/>
              </a:spcBef>
            </a:pPr>
            <a:r>
              <a:rPr lang="zh-CN" altLang="en-US" sz="2000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endParaRPr kumimoji="0" lang="zh-CN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551261" y="2503719"/>
            <a:ext cx="642022" cy="642022"/>
          </a:xfrm>
          <a:prstGeom prst="ellipse">
            <a:avLst/>
          </a:prstGeom>
          <a:solidFill>
            <a:srgbClr val="00529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551261" y="3415815"/>
            <a:ext cx="642022" cy="642022"/>
          </a:xfrm>
          <a:prstGeom prst="ellipse">
            <a:avLst/>
          </a:prstGeom>
          <a:solidFill>
            <a:srgbClr val="00529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33"/>
          <p:cNvSpPr txBox="1"/>
          <p:nvPr/>
        </p:nvSpPr>
        <p:spPr>
          <a:xfrm>
            <a:off x="3643848" y="2441129"/>
            <a:ext cx="2990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Impact" panose="020B0806030902050204" pitchFamily="34" charset="0"/>
              </a:rPr>
              <a:t>1</a:t>
            </a:r>
            <a:endParaRPr lang="zh-CN" altLang="en-US" sz="4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3" name="文本框 35"/>
          <p:cNvSpPr txBox="1"/>
          <p:nvPr/>
        </p:nvSpPr>
        <p:spPr>
          <a:xfrm>
            <a:off x="3643848" y="3364305"/>
            <a:ext cx="2990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Impact" panose="020B0806030902050204" pitchFamily="34" charset="0"/>
              </a:rPr>
              <a:t>2</a:t>
            </a:r>
            <a:endParaRPr lang="zh-CN" altLang="en-US" sz="4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5" name="圆角矩形标注 14"/>
          <p:cNvSpPr/>
          <p:nvPr/>
        </p:nvSpPr>
        <p:spPr>
          <a:xfrm>
            <a:off x="4188759" y="4500677"/>
            <a:ext cx="4774266" cy="1058119"/>
          </a:xfrm>
          <a:prstGeom prst="wedgeRoundRectCallout">
            <a:avLst>
              <a:gd name="adj1" fmla="val 1087"/>
              <a:gd name="adj2" fmla="val -82587"/>
              <a:gd name="adj3" fmla="val 16667"/>
            </a:avLst>
          </a:prstGeom>
          <a:solidFill>
            <a:srgbClr val="00529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3"/>
          <p:cNvSpPr txBox="1"/>
          <p:nvPr/>
        </p:nvSpPr>
        <p:spPr>
          <a:xfrm>
            <a:off x="4551828" y="4573078"/>
            <a:ext cx="4373097" cy="83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1000"/>
              </a:spcBef>
            </a:pP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面试官通过这一过程观察面试者的</a:t>
            </a:r>
            <a:endParaRPr lang="en-US" altLang="zh-CN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spcBef>
                <a:spcPts val="1000"/>
              </a:spcBef>
            </a:pP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语言表达、逻辑思维与口头组织能力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709493" y="2090703"/>
            <a:ext cx="2296849" cy="2319099"/>
          </a:xfrm>
          <a:prstGeom prst="ellipse">
            <a:avLst/>
          </a:prstGeom>
          <a:blipFill dpi="0" rotWithShape="1">
            <a:blip r:embed="rId1"/>
            <a:srcRect/>
            <a:stretch>
              <a:fillRect l="-3000" t="-1000" r="-2000" b="-36000"/>
            </a:stretch>
          </a:blipFill>
          <a:ln w="28575">
            <a:solidFill>
              <a:srgbClr val="00529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24356" y="89103"/>
            <a:ext cx="2543175" cy="706755"/>
            <a:chOff x="2576448" y="357222"/>
            <a:chExt cx="2543175" cy="706755"/>
          </a:xfrm>
        </p:grpSpPr>
        <p:sp>
          <p:nvSpPr>
            <p:cNvPr id="3" name="文本框 2"/>
            <p:cNvSpPr txBox="1"/>
            <p:nvPr/>
          </p:nvSpPr>
          <p:spPr>
            <a:xfrm>
              <a:off x="2576448" y="357222"/>
              <a:ext cx="236653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000" dirty="0">
                <a:solidFill>
                  <a:srgbClr val="005292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2813303" y="357857"/>
              <a:ext cx="230632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00529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单独面试</a:t>
              </a:r>
              <a:endParaRPr lang="en-US" altLang="zh-CN" sz="2800" b="1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0" y="735433"/>
            <a:ext cx="9144000" cy="101224"/>
          </a:xfrm>
          <a:prstGeom prst="rect">
            <a:avLst/>
          </a:prstGeom>
          <a:solidFill>
            <a:srgbClr val="005292"/>
          </a:solidFill>
          <a:ln>
            <a:solidFill>
              <a:srgbClr val="005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内容占位符 2"/>
          <p:cNvSpPr txBox="1"/>
          <p:nvPr/>
        </p:nvSpPr>
        <p:spPr>
          <a:xfrm>
            <a:off x="4248151" y="2622551"/>
            <a:ext cx="2962274" cy="615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zh-CN" altLang="en-US" sz="2000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有问必答，不回避问题</a:t>
            </a:r>
            <a:endParaRPr lang="en-US" altLang="zh-CN" sz="2000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475061" y="2453790"/>
            <a:ext cx="642022" cy="642022"/>
          </a:xfrm>
          <a:prstGeom prst="ellipse">
            <a:avLst/>
          </a:prstGeom>
          <a:solidFill>
            <a:srgbClr val="00529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35"/>
          <p:cNvSpPr txBox="1"/>
          <p:nvPr/>
        </p:nvSpPr>
        <p:spPr>
          <a:xfrm>
            <a:off x="3567648" y="2402280"/>
            <a:ext cx="2990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Impact" panose="020B0806030902050204" pitchFamily="34" charset="0"/>
              </a:rPr>
              <a:t>3</a:t>
            </a:r>
            <a:endParaRPr lang="zh-CN" altLang="en-US" sz="4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3855384" y="3576752"/>
            <a:ext cx="4774266" cy="1528648"/>
          </a:xfrm>
          <a:prstGeom prst="wedgeRoundRectCallout">
            <a:avLst>
              <a:gd name="adj1" fmla="val 1087"/>
              <a:gd name="adj2" fmla="val -82587"/>
              <a:gd name="adj3" fmla="val 16667"/>
            </a:avLst>
          </a:prstGeom>
          <a:solidFill>
            <a:srgbClr val="00529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981450" y="3707671"/>
            <a:ext cx="4572000" cy="1217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marR="0" lvl="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）坚持听完招聘者的提问再回答。不要听到马上就回答，要等对方提问完停顿一下再作回答；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marR="0" lvl="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）是回答一定要简炼，不要说得没完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709493" y="2090703"/>
            <a:ext cx="2296849" cy="2319099"/>
          </a:xfrm>
          <a:prstGeom prst="ellipse">
            <a:avLst/>
          </a:prstGeom>
          <a:blipFill dpi="0" rotWithShape="1">
            <a:blip r:embed="rId1"/>
            <a:srcRect/>
            <a:stretch>
              <a:fillRect l="-3000" t="-1000" r="-2000" b="-36000"/>
            </a:stretch>
          </a:blipFill>
          <a:ln w="28575">
            <a:solidFill>
              <a:srgbClr val="00529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24356" y="89103"/>
            <a:ext cx="2543175" cy="706755"/>
            <a:chOff x="2576448" y="357222"/>
            <a:chExt cx="2543175" cy="706755"/>
          </a:xfrm>
        </p:grpSpPr>
        <p:sp>
          <p:nvSpPr>
            <p:cNvPr id="3" name="文本框 2"/>
            <p:cNvSpPr txBox="1"/>
            <p:nvPr/>
          </p:nvSpPr>
          <p:spPr>
            <a:xfrm>
              <a:off x="2576448" y="357222"/>
              <a:ext cx="236653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000" dirty="0">
                <a:solidFill>
                  <a:srgbClr val="005292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2669793" y="449932"/>
              <a:ext cx="244983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00529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单独面试</a:t>
              </a:r>
              <a:endParaRPr lang="en-US" altLang="zh-CN" sz="2800" b="1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0" y="735433"/>
            <a:ext cx="9144000" cy="101224"/>
          </a:xfrm>
          <a:prstGeom prst="rect">
            <a:avLst/>
          </a:prstGeom>
          <a:solidFill>
            <a:srgbClr val="005292"/>
          </a:solidFill>
          <a:ln>
            <a:solidFill>
              <a:srgbClr val="005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内容占位符 2"/>
          <p:cNvSpPr txBox="1"/>
          <p:nvPr/>
        </p:nvSpPr>
        <p:spPr>
          <a:xfrm>
            <a:off x="4257646" y="1970087"/>
            <a:ext cx="2628930" cy="1382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spcBef>
                <a:spcPts val="1000"/>
              </a:spcBef>
            </a:pPr>
            <a:endParaRPr lang="en-US" altLang="zh-CN" sz="2000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spcBef>
                <a:spcPts val="1000"/>
              </a:spcBef>
            </a:pPr>
            <a:r>
              <a:rPr lang="zh-CN" altLang="en-US" sz="2000" dirty="0" smtClean="0">
                <a:solidFill>
                  <a:srgbClr val="005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忌填空式回答</a:t>
            </a:r>
            <a:endParaRPr lang="zh-CN" altLang="en-US" sz="2000" dirty="0" smtClean="0">
              <a:solidFill>
                <a:srgbClr val="005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3465536" y="2291865"/>
            <a:ext cx="642022" cy="642022"/>
          </a:xfrm>
          <a:prstGeom prst="ellipse">
            <a:avLst/>
          </a:prstGeom>
          <a:solidFill>
            <a:srgbClr val="00529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35"/>
          <p:cNvSpPr txBox="1"/>
          <p:nvPr/>
        </p:nvSpPr>
        <p:spPr>
          <a:xfrm>
            <a:off x="3558123" y="2240355"/>
            <a:ext cx="2990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Impact" panose="020B0806030902050204" pitchFamily="34" charset="0"/>
              </a:rPr>
              <a:t>4</a:t>
            </a:r>
            <a:endParaRPr lang="zh-CN" altLang="en-US" sz="4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5" name="圆角矩形标注 14"/>
          <p:cNvSpPr/>
          <p:nvPr/>
        </p:nvSpPr>
        <p:spPr>
          <a:xfrm>
            <a:off x="4103034" y="3376727"/>
            <a:ext cx="4774266" cy="871423"/>
          </a:xfrm>
          <a:prstGeom prst="wedgeRoundRectCallout">
            <a:avLst>
              <a:gd name="adj1" fmla="val 1486"/>
              <a:gd name="adj2" fmla="val -82587"/>
              <a:gd name="adj3" fmla="val 16667"/>
            </a:avLst>
          </a:prstGeom>
          <a:solidFill>
            <a:srgbClr val="00529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3"/>
          <p:cNvSpPr txBox="1"/>
          <p:nvPr/>
        </p:nvSpPr>
        <p:spPr>
          <a:xfrm>
            <a:off x="4361328" y="3449128"/>
            <a:ext cx="4373097" cy="1143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一来一回的乒乓球比赛，这是最糟糕的面试。</a:t>
            </a:r>
            <a:endParaRPr lang="en-US" altLang="zh-CN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spcBef>
                <a:spcPts val="1000"/>
              </a:spcBef>
            </a:pP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709493" y="2090703"/>
            <a:ext cx="2296849" cy="2319099"/>
          </a:xfrm>
          <a:prstGeom prst="ellipse">
            <a:avLst/>
          </a:prstGeom>
          <a:blipFill dpi="0" rotWithShape="1">
            <a:blip r:embed="rId1"/>
            <a:srcRect/>
            <a:stretch>
              <a:fillRect l="-3000" t="-1000" r="-2000" b="-36000"/>
            </a:stretch>
          </a:blipFill>
          <a:ln w="28575">
            <a:solidFill>
              <a:srgbClr val="00529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1914</Words>
  <Application>WPS 演示</Application>
  <PresentationFormat>全屏显示(4:3)</PresentationFormat>
  <Paragraphs>348</Paragraphs>
  <Slides>28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Impact</vt:lpstr>
      <vt:lpstr>黑体</vt:lpstr>
      <vt:lpstr>Calibri</vt:lpstr>
      <vt:lpstr>Arial Unicode MS</vt:lpstr>
      <vt:lpstr>Calibri Light</vt:lpstr>
      <vt:lpstr>楷体_GB2312</vt:lpstr>
      <vt:lpstr>新宋体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l630-06s</dc:creator>
  <cp:lastModifiedBy>黎明前后</cp:lastModifiedBy>
  <cp:revision>512</cp:revision>
  <dcterms:created xsi:type="dcterms:W3CDTF">2014-08-17T13:01:00Z</dcterms:created>
  <dcterms:modified xsi:type="dcterms:W3CDTF">2018-09-27T01:06:37Z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